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45" r:id="rId2"/>
    <p:sldMasterId id="2147483779" r:id="rId3"/>
  </p:sldMasterIdLst>
  <p:notesMasterIdLst>
    <p:notesMasterId r:id="rId21"/>
  </p:notesMasterIdLst>
  <p:handoutMasterIdLst>
    <p:handoutMasterId r:id="rId22"/>
  </p:handoutMasterIdLst>
  <p:sldIdLst>
    <p:sldId id="257" r:id="rId4"/>
    <p:sldId id="2147472878" r:id="rId5"/>
    <p:sldId id="2147478887" r:id="rId6"/>
    <p:sldId id="2147478882" r:id="rId7"/>
    <p:sldId id="2147478883" r:id="rId8"/>
    <p:sldId id="2147478886" r:id="rId9"/>
    <p:sldId id="2147478885" r:id="rId10"/>
    <p:sldId id="2147478884" r:id="rId11"/>
    <p:sldId id="2147478889" r:id="rId12"/>
    <p:sldId id="2147478891" r:id="rId13"/>
    <p:sldId id="2147478890" r:id="rId14"/>
    <p:sldId id="2147478892" r:id="rId15"/>
    <p:sldId id="2147478898" r:id="rId16"/>
    <p:sldId id="2147478896" r:id="rId17"/>
    <p:sldId id="2147478897" r:id="rId18"/>
    <p:sldId id="2147478895" r:id="rId19"/>
    <p:sldId id="21474788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35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939E65-DF7F-A766-1E2B-C3A5901DB639}" name="Joe King" initials="JK" userId="S::Joe.King@WinWire.com::1330f339-89b5-4f2f-988c-3fad803a626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BDD7EE"/>
    <a:srgbClr val="E1F6FF"/>
    <a:srgbClr val="018DC8"/>
    <a:srgbClr val="7F7F7F"/>
    <a:srgbClr val="023C67"/>
    <a:srgbClr val="BFBFBF"/>
    <a:srgbClr val="C1250F"/>
    <a:srgbClr val="00ACEC"/>
    <a:srgbClr val="012845"/>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B541FE-0318-48A0-96C4-B92FFA863E29}" v="3" dt="2025-10-23T07:49:38.5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94660"/>
  </p:normalViewPr>
  <p:slideViewPr>
    <p:cSldViewPr snapToGrid="0" showGuides="1">
      <p:cViewPr varScale="1">
        <p:scale>
          <a:sx n="64" d="100"/>
          <a:sy n="64" d="100"/>
        </p:scale>
        <p:origin x="936" y="78"/>
      </p:cViewPr>
      <p:guideLst>
        <p:guide orient="horz" pos="2160"/>
        <p:guide pos="6357"/>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73F89D-5F5B-0EBF-05C6-27C2247E0D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5330CF2-2DAD-193D-7C0A-19B506E00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30BC6-24AC-4E4D-A898-C4775C1B6FB8}" type="datetimeFigureOut">
              <a:rPr lang="en-IN" smtClean="0"/>
              <a:t>29-11-2025</a:t>
            </a:fld>
            <a:endParaRPr lang="en-IN"/>
          </a:p>
        </p:txBody>
      </p:sp>
      <p:sp>
        <p:nvSpPr>
          <p:cNvPr id="4" name="Footer Placeholder 3">
            <a:extLst>
              <a:ext uri="{FF2B5EF4-FFF2-40B4-BE49-F238E27FC236}">
                <a16:creationId xmlns:a16="http://schemas.microsoft.com/office/drawing/2014/main" id="{DE834839-BED2-482F-6DE7-00384B641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59F3D7C-66CA-0F90-E908-6DE58F820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89CF98-97EB-423A-B7A3-7CF0E698A464}" type="slidenum">
              <a:rPr lang="en-IN" smtClean="0"/>
              <a:t>‹#›</a:t>
            </a:fld>
            <a:endParaRPr lang="en-IN"/>
          </a:p>
        </p:txBody>
      </p:sp>
    </p:spTree>
    <p:extLst>
      <p:ext uri="{BB962C8B-B14F-4D97-AF65-F5344CB8AC3E}">
        <p14:creationId xmlns:p14="http://schemas.microsoft.com/office/powerpoint/2010/main" val="264206655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C60987-D849-4972-A6B5-0206CECA1F8A}" type="datetimeFigureOut">
              <a:rPr lang="en-IN" smtClean="0"/>
              <a:t>28-11-2025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16642-5F94-4F3D-83CC-8CBD927671D6}" type="slidenum">
              <a:rPr lang="en-IN" smtClean="0"/>
              <a:t>‹#›</a:t>
            </a:fld>
            <a:endParaRPr lang="en-IN"/>
          </a:p>
        </p:txBody>
      </p:sp>
    </p:spTree>
    <p:extLst>
      <p:ext uri="{BB962C8B-B14F-4D97-AF65-F5344CB8AC3E}">
        <p14:creationId xmlns:p14="http://schemas.microsoft.com/office/powerpoint/2010/main" val="2104888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527ECB-E560-4BBF-8844-1FF1717A82CF}"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134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F75ED-F5F7-DE95-7121-4414F3D4C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B32E6-1372-1FC2-166B-7AEBDA24D3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073BA-B026-803F-D0D8-4B3831DCAF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64A716-0666-BB7C-795C-8DBD5E89BE93}"/>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34992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8B690-9769-D22C-7CFB-EB6BA39EE9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0192C-4D76-A188-8E08-E2051BC1B0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FA1BA9-FBED-FF4D-4F6F-6304B823B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FCB24-49A3-F4FD-621C-DBE811593D57}"/>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09399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96BA9-964E-5D59-0DDA-71116DA03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16C1DA-5DCE-8643-F10F-7A0980F6C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AE99C-9106-9E96-AC28-FD66DAA110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577199-9E1A-2BCE-47B7-61BA8E7FCC59}"/>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7853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45238-EC72-9CCC-5F1A-2F0CDD1992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5848F2-9EC5-1B63-775F-F72960E52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DB014-779F-CE9C-123B-02E231BD59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19F83D-67B0-6346-937E-511935075B65}"/>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66651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CC102-EAF6-69DA-E5DD-CDA73390F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93C46-98FC-28B4-691D-C9CDAA6B4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BDE7E5-8527-3C43-155A-B103629A80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1299B7-8F74-0904-2275-4D6A6EF8AFB5}"/>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02254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8F2B6-CC26-B7C7-613A-337AA4D1C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27A17-C782-A440-8244-30603D7126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24CCD-F364-F45C-7E56-2255F52B5E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64AB62-7113-C998-B3F5-1CB59F2D36B9}"/>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9467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9CFFB-9B63-7B91-9E1B-E320B1BAA1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7E460-7FFD-C766-90DA-7ED67EF87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28509-F771-D40D-32B4-CB0BEFE0BB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A2FD1E-E66C-B551-4BDD-B291BED76149}"/>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53883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77498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68075-8EFB-C335-6F19-A0F7B1169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20CE2-779B-53ED-E0CF-6CAF8C417C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3ED97-EAB8-2CC4-AE6E-0E5F412486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B42226-8722-D38A-EA5D-E4E28A1862E6}"/>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53812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5F4CE-6C68-52D2-63A4-875FA85E6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8AAE0-24DB-B503-A0CA-EE25C795E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90A25-E4A2-0516-7249-72257D2700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D40994-B20F-644F-198A-E7A843E7178E}"/>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5704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A51E3-D969-359F-8E73-AA80AB942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439CA2-AB3C-2CA5-8BF1-A2A9393646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C327B-DB98-5378-2E40-AEAF408E9F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AAE5B-53B9-775A-E9E8-DBFF82854D44}"/>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262270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7778D-6296-6344-91E8-E744F8AEC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E97C7-48B9-2716-FC56-70F1BBC0B7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FC6A81-9BBA-BA83-ABA4-0D6955BC52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87D80C-72BC-02D4-0B22-7B769E3B017A}"/>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60663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D8416-8350-8D88-2EE7-20C2AA46A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E68425-4FCC-7174-D27E-5FCD466AF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D42D3-701E-D3BB-C5C0-51843B0E9B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5065FF-1E88-A889-9166-FBD9FF67ECC0}"/>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7678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5257C-014C-D4BB-7BF3-4C2FA8094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A9EB8-55F7-3EB8-0502-9282D80456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EA149-3EFC-0A71-7F12-D99548527D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4486D6-F282-1E90-CDA7-5F87EEED34D3}"/>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829079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69047-7F3F-E606-38A9-6ABC3E3B54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6BB3A-6D56-8B77-022E-D82488EAB0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19CCDF-FC72-E7E7-CA82-4062E477E7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FF096E-2C47-BCE1-1FBA-40CA3CE91998}"/>
              </a:ext>
            </a:extLst>
          </p:cNvPr>
          <p:cNvSpPr>
            <a:spLocks noGrp="1"/>
          </p:cNvSpPr>
          <p:nvPr>
            <p:ph type="sldNum" sz="quarter" idx="5"/>
          </p:nvPr>
        </p:nvSpPr>
        <p:spPr/>
        <p:txBody>
          <a:bodyPr/>
          <a:lstStyle/>
          <a:p>
            <a:pPr marL="0" marR="0" lvl="0" indent="0" algn="r" defTabSz="914332" rtl="0" eaLnBrk="1" fontAlgn="auto" latinLnBrk="0" hangingPunct="1">
              <a:lnSpc>
                <a:spcPct val="100000"/>
              </a:lnSpc>
              <a:spcBef>
                <a:spcPts val="0"/>
              </a:spcBef>
              <a:spcAft>
                <a:spcPts val="0"/>
              </a:spcAft>
              <a:buClrTx/>
              <a:buSzTx/>
              <a:buFontTx/>
              <a:buNone/>
              <a:tabLst/>
              <a:defRPr/>
            </a:pPr>
            <a:fld id="{2047653C-63C9-4819-BB91-4222EDA59F81}" type="slidenum">
              <a:rPr kumimoji="0" lang="en-IN"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32"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704566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hyperlink" Target="http://www.winwire.com/healthcare" TargetMode="External"/><Relationship Id="rId4" Type="http://schemas.openxmlformats.org/officeDocument/2006/relationships/hyperlink" Target="mailto:info@WinWire.com"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hyperlink" Target="http://www.winwire.com/healthcare" TargetMode="External"/><Relationship Id="rId4" Type="http://schemas.openxmlformats.org/officeDocument/2006/relationships/hyperlink" Target="mailto:info@WinWire.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2420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79849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31"/>
            <a:ext cx="2628900" cy="5811839"/>
          </a:xfrm>
        </p:spPr>
        <p:txBody>
          <a:bodyPr vert="eaVert"/>
          <a:lstStyle>
            <a:lvl1pPr>
              <a:defRPr>
                <a:latin typeface="Segoe UI" panose="020B050204020402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3" y="365131"/>
            <a:ext cx="7734300" cy="5811839"/>
          </a:xfrm>
        </p:spPr>
        <p:txBody>
          <a:bodyPr vert="eaVert"/>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6262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hasCustomPrompt="1"/>
          </p:nvPr>
        </p:nvSpPr>
        <p:spPr>
          <a:xfrm>
            <a:off x="4872446" y="0"/>
            <a:ext cx="5668554"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sp>
        <p:nvSpPr>
          <p:cNvPr id="4" name="Picture Placeholder 3">
            <a:extLst>
              <a:ext uri="{FF2B5EF4-FFF2-40B4-BE49-F238E27FC236}">
                <a16:creationId xmlns:a16="http://schemas.microsoft.com/office/drawing/2014/main" id="{4FE2C039-806C-A4FF-4402-C5B45D6BFA99}"/>
              </a:ext>
            </a:extLst>
          </p:cNvPr>
          <p:cNvSpPr>
            <a:spLocks noGrp="1"/>
          </p:cNvSpPr>
          <p:nvPr>
            <p:ph type="pic" sz="quarter" idx="11"/>
          </p:nvPr>
        </p:nvSpPr>
        <p:spPr>
          <a:xfrm>
            <a:off x="0" y="0"/>
            <a:ext cx="4660900" cy="6858000"/>
          </a:xfrm>
        </p:spPr>
        <p:txBody>
          <a:bodyPr>
            <a:normAutofit/>
          </a:bodyPr>
          <a:lstStyle>
            <a:lvl1pPr marL="0" indent="0" algn="ctr">
              <a:buNone/>
              <a:defRPr sz="1800"/>
            </a:lvl1pPr>
          </a:lstStyle>
          <a:p>
            <a:endParaRPr lang="en-IN"/>
          </a:p>
        </p:txBody>
      </p:sp>
      <p:grpSp>
        <p:nvGrpSpPr>
          <p:cNvPr id="6" name="Group 5">
            <a:extLst>
              <a:ext uri="{FF2B5EF4-FFF2-40B4-BE49-F238E27FC236}">
                <a16:creationId xmlns:a16="http://schemas.microsoft.com/office/drawing/2014/main" id="{58A756DA-69FD-6B84-B930-8472EFF6F986}"/>
              </a:ext>
            </a:extLst>
          </p:cNvPr>
          <p:cNvGrpSpPr/>
          <p:nvPr userDrawn="1"/>
        </p:nvGrpSpPr>
        <p:grpSpPr>
          <a:xfrm>
            <a:off x="10632108" y="-1"/>
            <a:ext cx="1387498" cy="541637"/>
            <a:chOff x="10632108" y="-1"/>
            <a:chExt cx="1387498" cy="541637"/>
          </a:xfrm>
        </p:grpSpPr>
        <p:sp>
          <p:nvSpPr>
            <p:cNvPr id="17" name="Rectangle: Top Corners Rounded 16">
              <a:extLst>
                <a:ext uri="{FF2B5EF4-FFF2-40B4-BE49-F238E27FC236}">
                  <a16:creationId xmlns:a16="http://schemas.microsoft.com/office/drawing/2014/main" id="{F6949CE2-803A-8093-86CB-1954C0ADEF9A}"/>
                </a:ext>
              </a:extLst>
            </p:cNvPr>
            <p:cNvSpPr/>
            <p:nvPr/>
          </p:nvSpPr>
          <p:spPr>
            <a:xfrm flipV="1">
              <a:off x="10632108" y="-1"/>
              <a:ext cx="1387498" cy="541637"/>
            </a:xfrm>
            <a:prstGeom prst="round2SameRect">
              <a:avLst/>
            </a:prstGeom>
            <a:solidFill>
              <a:schemeClr val="bg1"/>
            </a:solidFill>
            <a:ln>
              <a:noFill/>
            </a:ln>
            <a:effectLst>
              <a:outerShdw blurRad="889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18" name="Graphic 17">
              <a:extLst>
                <a:ext uri="{FF2B5EF4-FFF2-40B4-BE49-F238E27FC236}">
                  <a16:creationId xmlns:a16="http://schemas.microsoft.com/office/drawing/2014/main" id="{32F5C357-91F0-06D3-D465-3526F4AFC0F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3" y="171776"/>
              <a:ext cx="1108942" cy="214910"/>
            </a:xfrm>
            <a:prstGeom prst="rect">
              <a:avLst/>
            </a:prstGeom>
          </p:spPr>
        </p:pic>
      </p:grpSp>
      <p:grpSp>
        <p:nvGrpSpPr>
          <p:cNvPr id="19" name="Group 18">
            <a:extLst>
              <a:ext uri="{FF2B5EF4-FFF2-40B4-BE49-F238E27FC236}">
                <a16:creationId xmlns:a16="http://schemas.microsoft.com/office/drawing/2014/main" id="{E3DC3740-0D99-F874-E51F-A81A2971E871}"/>
              </a:ext>
            </a:extLst>
          </p:cNvPr>
          <p:cNvGrpSpPr/>
          <p:nvPr userDrawn="1"/>
        </p:nvGrpSpPr>
        <p:grpSpPr>
          <a:xfrm>
            <a:off x="1" y="6505770"/>
            <a:ext cx="12191998" cy="352230"/>
            <a:chOff x="1" y="6505770"/>
            <a:chExt cx="12191998" cy="352230"/>
          </a:xfrm>
        </p:grpSpPr>
        <p:sp>
          <p:nvSpPr>
            <p:cNvPr id="20" name="TextBox 19">
              <a:extLst>
                <a:ext uri="{FF2B5EF4-FFF2-40B4-BE49-F238E27FC236}">
                  <a16:creationId xmlns:a16="http://schemas.microsoft.com/office/drawing/2014/main" id="{AF985CAA-DC63-81B7-4024-37D16E6F1445}"/>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21" name="Rectangle 20">
              <a:extLst>
                <a:ext uri="{FF2B5EF4-FFF2-40B4-BE49-F238E27FC236}">
                  <a16:creationId xmlns:a16="http://schemas.microsoft.com/office/drawing/2014/main" id="{EC3ECB3B-9382-B534-7BCE-743B3C9B641F}"/>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Oval 21">
            <a:extLst>
              <a:ext uri="{FF2B5EF4-FFF2-40B4-BE49-F238E27FC236}">
                <a16:creationId xmlns:a16="http://schemas.microsoft.com/office/drawing/2014/main" id="{22B45F9A-2FA8-954D-C1A0-0906F8712D0C}"/>
              </a:ext>
            </a:extLst>
          </p:cNvPr>
          <p:cNvSpPr/>
          <p:nvPr userDrawn="1"/>
        </p:nvSpPr>
        <p:spPr>
          <a:xfrm>
            <a:off x="4993609" y="980728"/>
            <a:ext cx="759340" cy="759340"/>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23" name="Picture Placeholder 81">
            <a:extLst>
              <a:ext uri="{FF2B5EF4-FFF2-40B4-BE49-F238E27FC236}">
                <a16:creationId xmlns:a16="http://schemas.microsoft.com/office/drawing/2014/main" id="{80015EA1-7337-A606-75E3-D8A5D5895551}"/>
              </a:ext>
            </a:extLst>
          </p:cNvPr>
          <p:cNvSpPr>
            <a:spLocks noGrp="1"/>
          </p:cNvSpPr>
          <p:nvPr>
            <p:ph type="pic" sz="quarter" idx="62"/>
          </p:nvPr>
        </p:nvSpPr>
        <p:spPr>
          <a:xfrm>
            <a:off x="5169502" y="1156621"/>
            <a:ext cx="407554" cy="407554"/>
          </a:xfrm>
        </p:spPr>
        <p:txBody>
          <a:bodyPr>
            <a:normAutofit/>
          </a:bodyPr>
          <a:lstStyle>
            <a:lvl1pPr marL="0" indent="0" algn="ctr">
              <a:buNone/>
              <a:defRPr sz="400"/>
            </a:lvl1pPr>
          </a:lstStyle>
          <a:p>
            <a:endParaRPr lang="en-IN" dirty="0"/>
          </a:p>
        </p:txBody>
      </p:sp>
      <p:sp>
        <p:nvSpPr>
          <p:cNvPr id="24" name="Text Placeholder 28">
            <a:extLst>
              <a:ext uri="{FF2B5EF4-FFF2-40B4-BE49-F238E27FC236}">
                <a16:creationId xmlns:a16="http://schemas.microsoft.com/office/drawing/2014/main" id="{55208E80-FB0E-8B77-A33F-0C9A5C549F21}"/>
              </a:ext>
            </a:extLst>
          </p:cNvPr>
          <p:cNvSpPr>
            <a:spLocks noGrp="1"/>
          </p:cNvSpPr>
          <p:nvPr>
            <p:ph type="body" sz="quarter" idx="45" hasCustomPrompt="1"/>
          </p:nvPr>
        </p:nvSpPr>
        <p:spPr>
          <a:xfrm>
            <a:off x="5833396" y="1312277"/>
            <a:ext cx="3369284" cy="526683"/>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2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endParaRPr lang="en-US" dirty="0"/>
          </a:p>
        </p:txBody>
      </p:sp>
      <p:sp>
        <p:nvSpPr>
          <p:cNvPr id="25" name="Text Placeholder 28">
            <a:extLst>
              <a:ext uri="{FF2B5EF4-FFF2-40B4-BE49-F238E27FC236}">
                <a16:creationId xmlns:a16="http://schemas.microsoft.com/office/drawing/2014/main" id="{040AEFDB-F02C-E90F-D29F-793122F7EDC9}"/>
              </a:ext>
            </a:extLst>
          </p:cNvPr>
          <p:cNvSpPr>
            <a:spLocks noGrp="1"/>
          </p:cNvSpPr>
          <p:nvPr>
            <p:ph type="body" sz="quarter" idx="47" hasCustomPrompt="1"/>
          </p:nvPr>
        </p:nvSpPr>
        <p:spPr>
          <a:xfrm>
            <a:off x="5833396" y="972249"/>
            <a:ext cx="1391195" cy="317241"/>
          </a:xfrm>
        </p:spPr>
        <p:txBody>
          <a:bodyPr>
            <a:noAutofit/>
          </a:bodyPr>
          <a:lstStyle>
            <a:lvl1pPr marL="0" indent="0" algn="l" defTabSz="914400" rtl="0" eaLnBrk="1" latinLnBrk="0" hangingPunct="1">
              <a:lnSpc>
                <a:spcPts val="1600"/>
              </a:lnSpc>
              <a:spcBef>
                <a:spcPts val="600"/>
              </a:spcBef>
              <a:buClr>
                <a:srgbClr val="00B0F0"/>
              </a:buClr>
              <a:buSzPct val="80000"/>
              <a:buNone/>
              <a:defRPr lang="en-US" sz="1400" b="1" kern="1200" dirty="0">
                <a:solidFill>
                  <a:srgbClr val="018DC8"/>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26" name="Oval 25">
            <a:extLst>
              <a:ext uri="{FF2B5EF4-FFF2-40B4-BE49-F238E27FC236}">
                <a16:creationId xmlns:a16="http://schemas.microsoft.com/office/drawing/2014/main" id="{83B681BB-8DBC-138B-291B-73699B1A57C0}"/>
              </a:ext>
            </a:extLst>
          </p:cNvPr>
          <p:cNvSpPr/>
          <p:nvPr userDrawn="1"/>
        </p:nvSpPr>
        <p:spPr>
          <a:xfrm>
            <a:off x="4993609" y="2037368"/>
            <a:ext cx="759340" cy="759340"/>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27" name="Picture Placeholder 81">
            <a:extLst>
              <a:ext uri="{FF2B5EF4-FFF2-40B4-BE49-F238E27FC236}">
                <a16:creationId xmlns:a16="http://schemas.microsoft.com/office/drawing/2014/main" id="{77213E8F-E1AB-2275-42EA-2F01004A9353}"/>
              </a:ext>
            </a:extLst>
          </p:cNvPr>
          <p:cNvSpPr>
            <a:spLocks noGrp="1"/>
          </p:cNvSpPr>
          <p:nvPr>
            <p:ph type="pic" sz="quarter" idx="63"/>
          </p:nvPr>
        </p:nvSpPr>
        <p:spPr>
          <a:xfrm>
            <a:off x="5169502" y="2213261"/>
            <a:ext cx="407554" cy="407554"/>
          </a:xfrm>
        </p:spPr>
        <p:txBody>
          <a:bodyPr>
            <a:normAutofit/>
          </a:bodyPr>
          <a:lstStyle>
            <a:lvl1pPr marL="0" indent="0" algn="ctr">
              <a:buNone/>
              <a:defRPr sz="400"/>
            </a:lvl1pPr>
          </a:lstStyle>
          <a:p>
            <a:endParaRPr lang="en-IN" dirty="0"/>
          </a:p>
        </p:txBody>
      </p:sp>
      <p:sp>
        <p:nvSpPr>
          <p:cNvPr id="28" name="Text Placeholder 28">
            <a:extLst>
              <a:ext uri="{FF2B5EF4-FFF2-40B4-BE49-F238E27FC236}">
                <a16:creationId xmlns:a16="http://schemas.microsoft.com/office/drawing/2014/main" id="{80F1B874-59CC-B163-EBFB-CA7E8EAF8957}"/>
              </a:ext>
            </a:extLst>
          </p:cNvPr>
          <p:cNvSpPr>
            <a:spLocks noGrp="1"/>
          </p:cNvSpPr>
          <p:nvPr>
            <p:ph type="body" sz="quarter" idx="64" hasCustomPrompt="1"/>
          </p:nvPr>
        </p:nvSpPr>
        <p:spPr>
          <a:xfrm>
            <a:off x="5833396" y="2368917"/>
            <a:ext cx="3369284" cy="526683"/>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2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endParaRPr lang="en-US" dirty="0"/>
          </a:p>
        </p:txBody>
      </p:sp>
      <p:sp>
        <p:nvSpPr>
          <p:cNvPr id="29" name="Text Placeholder 28">
            <a:extLst>
              <a:ext uri="{FF2B5EF4-FFF2-40B4-BE49-F238E27FC236}">
                <a16:creationId xmlns:a16="http://schemas.microsoft.com/office/drawing/2014/main" id="{054C6550-DF55-A066-783C-ECF41EF0570F}"/>
              </a:ext>
            </a:extLst>
          </p:cNvPr>
          <p:cNvSpPr>
            <a:spLocks noGrp="1"/>
          </p:cNvSpPr>
          <p:nvPr>
            <p:ph type="body" sz="quarter" idx="65" hasCustomPrompt="1"/>
          </p:nvPr>
        </p:nvSpPr>
        <p:spPr>
          <a:xfrm>
            <a:off x="5833396" y="2028889"/>
            <a:ext cx="1391195" cy="317241"/>
          </a:xfrm>
        </p:spPr>
        <p:txBody>
          <a:bodyPr>
            <a:noAutofit/>
          </a:bodyPr>
          <a:lstStyle>
            <a:lvl1pPr marL="0" indent="0" algn="l" defTabSz="914400" rtl="0" eaLnBrk="1" latinLnBrk="0" hangingPunct="1">
              <a:lnSpc>
                <a:spcPts val="1600"/>
              </a:lnSpc>
              <a:spcBef>
                <a:spcPts val="600"/>
              </a:spcBef>
              <a:buClr>
                <a:srgbClr val="00B0F0"/>
              </a:buClr>
              <a:buSzPct val="80000"/>
              <a:buNone/>
              <a:defRPr lang="en-US" sz="1400" b="1" kern="1200" dirty="0">
                <a:solidFill>
                  <a:srgbClr val="018DC8"/>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30" name="Oval 29">
            <a:extLst>
              <a:ext uri="{FF2B5EF4-FFF2-40B4-BE49-F238E27FC236}">
                <a16:creationId xmlns:a16="http://schemas.microsoft.com/office/drawing/2014/main" id="{53EEFD0B-4E04-21D8-8E07-42F3EF6587DF}"/>
              </a:ext>
            </a:extLst>
          </p:cNvPr>
          <p:cNvSpPr/>
          <p:nvPr userDrawn="1"/>
        </p:nvSpPr>
        <p:spPr>
          <a:xfrm>
            <a:off x="4993609" y="3094008"/>
            <a:ext cx="759340" cy="759340"/>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31" name="Picture Placeholder 81">
            <a:extLst>
              <a:ext uri="{FF2B5EF4-FFF2-40B4-BE49-F238E27FC236}">
                <a16:creationId xmlns:a16="http://schemas.microsoft.com/office/drawing/2014/main" id="{7A947897-173D-0E19-A68B-8BDA9CA4A3F6}"/>
              </a:ext>
            </a:extLst>
          </p:cNvPr>
          <p:cNvSpPr>
            <a:spLocks noGrp="1"/>
          </p:cNvSpPr>
          <p:nvPr>
            <p:ph type="pic" sz="quarter" idx="66"/>
          </p:nvPr>
        </p:nvSpPr>
        <p:spPr>
          <a:xfrm>
            <a:off x="5169502" y="3269901"/>
            <a:ext cx="407554" cy="407554"/>
          </a:xfrm>
        </p:spPr>
        <p:txBody>
          <a:bodyPr>
            <a:normAutofit/>
          </a:bodyPr>
          <a:lstStyle>
            <a:lvl1pPr marL="0" indent="0" algn="ctr">
              <a:buNone/>
              <a:defRPr sz="400"/>
            </a:lvl1pPr>
          </a:lstStyle>
          <a:p>
            <a:endParaRPr lang="en-IN" dirty="0"/>
          </a:p>
        </p:txBody>
      </p:sp>
      <p:sp>
        <p:nvSpPr>
          <p:cNvPr id="32" name="Text Placeholder 28">
            <a:extLst>
              <a:ext uri="{FF2B5EF4-FFF2-40B4-BE49-F238E27FC236}">
                <a16:creationId xmlns:a16="http://schemas.microsoft.com/office/drawing/2014/main" id="{BDB01254-0D72-85E3-B5C2-D1EC0E12B002}"/>
              </a:ext>
            </a:extLst>
          </p:cNvPr>
          <p:cNvSpPr>
            <a:spLocks noGrp="1"/>
          </p:cNvSpPr>
          <p:nvPr>
            <p:ph type="body" sz="quarter" idx="67" hasCustomPrompt="1"/>
          </p:nvPr>
        </p:nvSpPr>
        <p:spPr>
          <a:xfrm>
            <a:off x="5833396" y="3425557"/>
            <a:ext cx="3369284" cy="526683"/>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2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endParaRPr lang="en-US" dirty="0"/>
          </a:p>
        </p:txBody>
      </p:sp>
      <p:sp>
        <p:nvSpPr>
          <p:cNvPr id="33" name="Text Placeholder 28">
            <a:extLst>
              <a:ext uri="{FF2B5EF4-FFF2-40B4-BE49-F238E27FC236}">
                <a16:creationId xmlns:a16="http://schemas.microsoft.com/office/drawing/2014/main" id="{E7146734-B82B-3F07-86E7-44C4E6D30415}"/>
              </a:ext>
            </a:extLst>
          </p:cNvPr>
          <p:cNvSpPr>
            <a:spLocks noGrp="1"/>
          </p:cNvSpPr>
          <p:nvPr>
            <p:ph type="body" sz="quarter" idx="68" hasCustomPrompt="1"/>
          </p:nvPr>
        </p:nvSpPr>
        <p:spPr>
          <a:xfrm>
            <a:off x="5833396" y="3085529"/>
            <a:ext cx="1391195" cy="317241"/>
          </a:xfrm>
        </p:spPr>
        <p:txBody>
          <a:bodyPr>
            <a:noAutofit/>
          </a:bodyPr>
          <a:lstStyle>
            <a:lvl1pPr marL="0" indent="0" algn="l" defTabSz="914400" rtl="0" eaLnBrk="1" latinLnBrk="0" hangingPunct="1">
              <a:lnSpc>
                <a:spcPts val="1600"/>
              </a:lnSpc>
              <a:spcBef>
                <a:spcPts val="600"/>
              </a:spcBef>
              <a:buClr>
                <a:srgbClr val="00B0F0"/>
              </a:buClr>
              <a:buSzPct val="80000"/>
              <a:buNone/>
              <a:defRPr lang="en-US" sz="1400" b="1" kern="1200" dirty="0">
                <a:solidFill>
                  <a:srgbClr val="018DC8"/>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34" name="Oval 33">
            <a:extLst>
              <a:ext uri="{FF2B5EF4-FFF2-40B4-BE49-F238E27FC236}">
                <a16:creationId xmlns:a16="http://schemas.microsoft.com/office/drawing/2014/main" id="{8ED33115-E8BA-2C0F-C11F-F30628423334}"/>
              </a:ext>
            </a:extLst>
          </p:cNvPr>
          <p:cNvSpPr/>
          <p:nvPr userDrawn="1"/>
        </p:nvSpPr>
        <p:spPr>
          <a:xfrm>
            <a:off x="4993609" y="4150648"/>
            <a:ext cx="759340" cy="759340"/>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35" name="Picture Placeholder 81">
            <a:extLst>
              <a:ext uri="{FF2B5EF4-FFF2-40B4-BE49-F238E27FC236}">
                <a16:creationId xmlns:a16="http://schemas.microsoft.com/office/drawing/2014/main" id="{4C1991C3-7679-0BD1-EEEA-13DA56672D6F}"/>
              </a:ext>
            </a:extLst>
          </p:cNvPr>
          <p:cNvSpPr>
            <a:spLocks noGrp="1"/>
          </p:cNvSpPr>
          <p:nvPr>
            <p:ph type="pic" sz="quarter" idx="69"/>
          </p:nvPr>
        </p:nvSpPr>
        <p:spPr>
          <a:xfrm>
            <a:off x="5169502" y="4326541"/>
            <a:ext cx="407554" cy="407554"/>
          </a:xfrm>
        </p:spPr>
        <p:txBody>
          <a:bodyPr>
            <a:normAutofit/>
          </a:bodyPr>
          <a:lstStyle>
            <a:lvl1pPr marL="0" indent="0" algn="ctr">
              <a:buNone/>
              <a:defRPr sz="400"/>
            </a:lvl1pPr>
          </a:lstStyle>
          <a:p>
            <a:endParaRPr lang="en-IN" dirty="0"/>
          </a:p>
        </p:txBody>
      </p:sp>
      <p:sp>
        <p:nvSpPr>
          <p:cNvPr id="36" name="Text Placeholder 28">
            <a:extLst>
              <a:ext uri="{FF2B5EF4-FFF2-40B4-BE49-F238E27FC236}">
                <a16:creationId xmlns:a16="http://schemas.microsoft.com/office/drawing/2014/main" id="{8A4B7828-AE9E-A023-46CA-E3D72F1C61D8}"/>
              </a:ext>
            </a:extLst>
          </p:cNvPr>
          <p:cNvSpPr>
            <a:spLocks noGrp="1"/>
          </p:cNvSpPr>
          <p:nvPr>
            <p:ph type="body" sz="quarter" idx="70" hasCustomPrompt="1"/>
          </p:nvPr>
        </p:nvSpPr>
        <p:spPr>
          <a:xfrm>
            <a:off x="5833396" y="4482197"/>
            <a:ext cx="3369284" cy="526683"/>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2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endParaRPr lang="en-US" dirty="0"/>
          </a:p>
        </p:txBody>
      </p:sp>
      <p:sp>
        <p:nvSpPr>
          <p:cNvPr id="37" name="Text Placeholder 28">
            <a:extLst>
              <a:ext uri="{FF2B5EF4-FFF2-40B4-BE49-F238E27FC236}">
                <a16:creationId xmlns:a16="http://schemas.microsoft.com/office/drawing/2014/main" id="{9165C88E-6EDF-3FA8-4A4F-C3EC3C2CB657}"/>
              </a:ext>
            </a:extLst>
          </p:cNvPr>
          <p:cNvSpPr>
            <a:spLocks noGrp="1"/>
          </p:cNvSpPr>
          <p:nvPr>
            <p:ph type="body" sz="quarter" idx="71" hasCustomPrompt="1"/>
          </p:nvPr>
        </p:nvSpPr>
        <p:spPr>
          <a:xfrm>
            <a:off x="5833396" y="4142169"/>
            <a:ext cx="1391195" cy="317241"/>
          </a:xfrm>
        </p:spPr>
        <p:txBody>
          <a:bodyPr>
            <a:noAutofit/>
          </a:bodyPr>
          <a:lstStyle>
            <a:lvl1pPr marL="0" indent="0" algn="l" defTabSz="914400" rtl="0" eaLnBrk="1" latinLnBrk="0" hangingPunct="1">
              <a:lnSpc>
                <a:spcPts val="1600"/>
              </a:lnSpc>
              <a:spcBef>
                <a:spcPts val="600"/>
              </a:spcBef>
              <a:buClr>
                <a:srgbClr val="00B0F0"/>
              </a:buClr>
              <a:buSzPct val="80000"/>
              <a:buNone/>
              <a:defRPr lang="en-US" sz="1400" b="1" kern="1200" dirty="0">
                <a:solidFill>
                  <a:srgbClr val="018DC8"/>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38" name="Oval 37">
            <a:extLst>
              <a:ext uri="{FF2B5EF4-FFF2-40B4-BE49-F238E27FC236}">
                <a16:creationId xmlns:a16="http://schemas.microsoft.com/office/drawing/2014/main" id="{2B85901C-F719-F8BC-7466-13374B87A775}"/>
              </a:ext>
            </a:extLst>
          </p:cNvPr>
          <p:cNvSpPr/>
          <p:nvPr userDrawn="1"/>
        </p:nvSpPr>
        <p:spPr>
          <a:xfrm>
            <a:off x="4993609" y="5207288"/>
            <a:ext cx="759340" cy="759340"/>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39" name="Picture Placeholder 81">
            <a:extLst>
              <a:ext uri="{FF2B5EF4-FFF2-40B4-BE49-F238E27FC236}">
                <a16:creationId xmlns:a16="http://schemas.microsoft.com/office/drawing/2014/main" id="{197ADC7A-4678-1E7A-3578-7BA9ED7FACB2}"/>
              </a:ext>
            </a:extLst>
          </p:cNvPr>
          <p:cNvSpPr>
            <a:spLocks noGrp="1"/>
          </p:cNvSpPr>
          <p:nvPr>
            <p:ph type="pic" sz="quarter" idx="72"/>
          </p:nvPr>
        </p:nvSpPr>
        <p:spPr>
          <a:xfrm>
            <a:off x="5169502" y="5383181"/>
            <a:ext cx="407554" cy="407554"/>
          </a:xfrm>
        </p:spPr>
        <p:txBody>
          <a:bodyPr>
            <a:normAutofit/>
          </a:bodyPr>
          <a:lstStyle>
            <a:lvl1pPr marL="0" indent="0" algn="ctr">
              <a:buNone/>
              <a:defRPr sz="400"/>
            </a:lvl1pPr>
          </a:lstStyle>
          <a:p>
            <a:endParaRPr lang="en-IN" dirty="0"/>
          </a:p>
        </p:txBody>
      </p:sp>
      <p:sp>
        <p:nvSpPr>
          <p:cNvPr id="40" name="Text Placeholder 28">
            <a:extLst>
              <a:ext uri="{FF2B5EF4-FFF2-40B4-BE49-F238E27FC236}">
                <a16:creationId xmlns:a16="http://schemas.microsoft.com/office/drawing/2014/main" id="{CD73CBA5-66F2-B959-8C9F-4DAF1F844286}"/>
              </a:ext>
            </a:extLst>
          </p:cNvPr>
          <p:cNvSpPr>
            <a:spLocks noGrp="1"/>
          </p:cNvSpPr>
          <p:nvPr>
            <p:ph type="body" sz="quarter" idx="73" hasCustomPrompt="1"/>
          </p:nvPr>
        </p:nvSpPr>
        <p:spPr>
          <a:xfrm>
            <a:off x="5833396" y="5538837"/>
            <a:ext cx="3369284" cy="526683"/>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2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endParaRPr lang="en-US" dirty="0"/>
          </a:p>
        </p:txBody>
      </p:sp>
      <p:sp>
        <p:nvSpPr>
          <p:cNvPr id="41" name="Text Placeholder 28">
            <a:extLst>
              <a:ext uri="{FF2B5EF4-FFF2-40B4-BE49-F238E27FC236}">
                <a16:creationId xmlns:a16="http://schemas.microsoft.com/office/drawing/2014/main" id="{08966A54-9A56-1093-4D13-477EB646E28A}"/>
              </a:ext>
            </a:extLst>
          </p:cNvPr>
          <p:cNvSpPr>
            <a:spLocks noGrp="1"/>
          </p:cNvSpPr>
          <p:nvPr>
            <p:ph type="body" sz="quarter" idx="74" hasCustomPrompt="1"/>
          </p:nvPr>
        </p:nvSpPr>
        <p:spPr>
          <a:xfrm>
            <a:off x="5833396" y="5198809"/>
            <a:ext cx="1391195" cy="317241"/>
          </a:xfrm>
        </p:spPr>
        <p:txBody>
          <a:bodyPr>
            <a:noAutofit/>
          </a:bodyPr>
          <a:lstStyle>
            <a:lvl1pPr marL="0" indent="0" algn="l" defTabSz="914400" rtl="0" eaLnBrk="1" latinLnBrk="0" hangingPunct="1">
              <a:lnSpc>
                <a:spcPts val="1600"/>
              </a:lnSpc>
              <a:spcBef>
                <a:spcPts val="600"/>
              </a:spcBef>
              <a:buClr>
                <a:srgbClr val="00B0F0"/>
              </a:buClr>
              <a:buSzPct val="80000"/>
              <a:buNone/>
              <a:defRPr lang="en-US" sz="1400" b="1" kern="1200" dirty="0">
                <a:solidFill>
                  <a:srgbClr val="018DC8"/>
                </a:solidFill>
                <a:latin typeface="Segoe UI" panose="020B0502040204020203" pitchFamily="34" charset="0"/>
                <a:ea typeface="Roboto" panose="02000000000000000000" pitchFamily="2" charset="0"/>
                <a:cs typeface="+mn-cs"/>
              </a:defRPr>
            </a:lvl1pPr>
          </a:lstStyle>
          <a:p>
            <a:pPr lvl="0"/>
            <a:r>
              <a:rPr lang="en-US" dirty="0"/>
              <a:t>Lorem ipsum</a:t>
            </a:r>
          </a:p>
        </p:txBody>
      </p:sp>
      <p:grpSp>
        <p:nvGrpSpPr>
          <p:cNvPr id="47" name="Group 46">
            <a:extLst>
              <a:ext uri="{FF2B5EF4-FFF2-40B4-BE49-F238E27FC236}">
                <a16:creationId xmlns:a16="http://schemas.microsoft.com/office/drawing/2014/main" id="{7EA07D1B-DD17-A91E-1DD4-59D85C67173D}"/>
              </a:ext>
            </a:extLst>
          </p:cNvPr>
          <p:cNvGrpSpPr/>
          <p:nvPr userDrawn="1"/>
        </p:nvGrpSpPr>
        <p:grpSpPr>
          <a:xfrm>
            <a:off x="5841999" y="1940560"/>
            <a:ext cx="6006011" cy="3159760"/>
            <a:chOff x="5842000" y="1940560"/>
            <a:chExt cx="4714240" cy="3159760"/>
          </a:xfrm>
        </p:grpSpPr>
        <p:cxnSp>
          <p:nvCxnSpPr>
            <p:cNvPr id="43" name="Straight Connector 42">
              <a:extLst>
                <a:ext uri="{FF2B5EF4-FFF2-40B4-BE49-F238E27FC236}">
                  <a16:creationId xmlns:a16="http://schemas.microsoft.com/office/drawing/2014/main" id="{34F134D1-2F65-F41B-E025-F3EFDE1BDD20}"/>
                </a:ext>
              </a:extLst>
            </p:cNvPr>
            <p:cNvCxnSpPr/>
            <p:nvPr userDrawn="1"/>
          </p:nvCxnSpPr>
          <p:spPr>
            <a:xfrm>
              <a:off x="5842000" y="1940560"/>
              <a:ext cx="47142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4B6DCC0-B752-6C93-27EB-ECE5EC60AC92}"/>
                </a:ext>
              </a:extLst>
            </p:cNvPr>
            <p:cNvCxnSpPr/>
            <p:nvPr userDrawn="1"/>
          </p:nvCxnSpPr>
          <p:spPr>
            <a:xfrm>
              <a:off x="5842000" y="2997200"/>
              <a:ext cx="47142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87B605-821D-23B0-704A-D8D5B2DAD66A}"/>
                </a:ext>
              </a:extLst>
            </p:cNvPr>
            <p:cNvCxnSpPr/>
            <p:nvPr userDrawn="1"/>
          </p:nvCxnSpPr>
          <p:spPr>
            <a:xfrm>
              <a:off x="5842000" y="4043680"/>
              <a:ext cx="47142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67A505-C289-091C-CBAC-1271865012E1}"/>
                </a:ext>
              </a:extLst>
            </p:cNvPr>
            <p:cNvCxnSpPr/>
            <p:nvPr userDrawn="1"/>
          </p:nvCxnSpPr>
          <p:spPr>
            <a:xfrm>
              <a:off x="5842000" y="5100320"/>
              <a:ext cx="47142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614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1C504-2029-0FB4-A0F3-24BE5D8A93F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25126"/>
          <a:stretch/>
        </p:blipFill>
        <p:spPr>
          <a:xfrm flipH="1">
            <a:off x="-4327" y="-3083"/>
            <a:ext cx="12219686" cy="3660683"/>
          </a:xfrm>
          <a:prstGeom prst="rect">
            <a:avLst/>
          </a:prstGeom>
        </p:spPr>
      </p:pic>
      <p:grpSp>
        <p:nvGrpSpPr>
          <p:cNvPr id="5" name="Group 4">
            <a:extLst>
              <a:ext uri="{FF2B5EF4-FFF2-40B4-BE49-F238E27FC236}">
                <a16:creationId xmlns:a16="http://schemas.microsoft.com/office/drawing/2014/main" id="{B9BC7528-576D-4575-66F0-3688E2BC63D5}"/>
              </a:ext>
            </a:extLst>
          </p:cNvPr>
          <p:cNvGrpSpPr/>
          <p:nvPr userDrawn="1"/>
        </p:nvGrpSpPr>
        <p:grpSpPr>
          <a:xfrm>
            <a:off x="1" y="6505770"/>
            <a:ext cx="12191998" cy="352230"/>
            <a:chOff x="1" y="6505770"/>
            <a:chExt cx="12191998" cy="352230"/>
          </a:xfrm>
        </p:grpSpPr>
        <p:sp>
          <p:nvSpPr>
            <p:cNvPr id="9" name="TextBox 8">
              <a:extLst>
                <a:ext uri="{FF2B5EF4-FFF2-40B4-BE49-F238E27FC236}">
                  <a16:creationId xmlns:a16="http://schemas.microsoft.com/office/drawing/2014/main" id="{93912549-B0FF-2B16-654A-C550AC3C075D}"/>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10" name="Rectangle 9">
              <a:extLst>
                <a:ext uri="{FF2B5EF4-FFF2-40B4-BE49-F238E27FC236}">
                  <a16:creationId xmlns:a16="http://schemas.microsoft.com/office/drawing/2014/main" id="{F48655C5-65ED-C200-05A8-55671FEE2A90}"/>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Slide Number Placeholder 5">
            <a:extLst>
              <a:ext uri="{FF2B5EF4-FFF2-40B4-BE49-F238E27FC236}">
                <a16:creationId xmlns:a16="http://schemas.microsoft.com/office/drawing/2014/main" id="{E27906C7-7570-8BD9-0D21-A5400F15FF09}"/>
              </a:ext>
            </a:extLst>
          </p:cNvPr>
          <p:cNvSpPr txBox="1">
            <a:spLocks/>
          </p:cNvSpPr>
          <p:nvPr userDrawn="1"/>
        </p:nvSpPr>
        <p:spPr>
          <a:xfrm>
            <a:off x="11694913" y="6454013"/>
            <a:ext cx="480060" cy="365125"/>
          </a:xfrm>
          <a:prstGeom prst="rect">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9D116B8-4D56-4A35-988F-AF5762C54979}" type="slidenum">
              <a:rPr kumimoji="0" lang="en-IN" sz="1050" b="0" i="0" u="none" strike="noStrike" kern="1200" cap="none" spc="0" normalizeH="0" baseline="0" noProof="0" smtClean="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grpSp>
        <p:nvGrpSpPr>
          <p:cNvPr id="12" name="Group 11">
            <a:extLst>
              <a:ext uri="{FF2B5EF4-FFF2-40B4-BE49-F238E27FC236}">
                <a16:creationId xmlns:a16="http://schemas.microsoft.com/office/drawing/2014/main" id="{051B9B9B-959E-575F-56DB-56E2A10C8976}"/>
              </a:ext>
            </a:extLst>
          </p:cNvPr>
          <p:cNvGrpSpPr/>
          <p:nvPr userDrawn="1"/>
        </p:nvGrpSpPr>
        <p:grpSpPr>
          <a:xfrm>
            <a:off x="10632108" y="-1"/>
            <a:ext cx="1387498" cy="541637"/>
            <a:chOff x="10632108" y="-1"/>
            <a:chExt cx="1387498" cy="541637"/>
          </a:xfrm>
        </p:grpSpPr>
        <p:sp>
          <p:nvSpPr>
            <p:cNvPr id="13" name="Rectangle: Top Corners Rounded 12">
              <a:extLst>
                <a:ext uri="{FF2B5EF4-FFF2-40B4-BE49-F238E27FC236}">
                  <a16:creationId xmlns:a16="http://schemas.microsoft.com/office/drawing/2014/main" id="{59152C65-C7B7-A1AB-8494-F7F423EB5424}"/>
                </a:ext>
              </a:extLst>
            </p:cNvPr>
            <p:cNvSpPr/>
            <p:nvPr/>
          </p:nvSpPr>
          <p:spPr>
            <a:xfrm flipV="1">
              <a:off x="10632108" y="-1"/>
              <a:ext cx="1387498" cy="541637"/>
            </a:xfrm>
            <a:prstGeom prst="round2SameRect">
              <a:avLst/>
            </a:prstGeom>
            <a:solidFill>
              <a:schemeClr val="bg1"/>
            </a:solidFill>
            <a:ln>
              <a:noFill/>
            </a:ln>
            <a:effectLst>
              <a:outerShdw blurRad="889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14" name="Graphic 13">
              <a:extLst>
                <a:ext uri="{FF2B5EF4-FFF2-40B4-BE49-F238E27FC236}">
                  <a16:creationId xmlns:a16="http://schemas.microsoft.com/office/drawing/2014/main" id="{83D53FCD-F55F-C206-8C37-B0186DBC9A3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3" y="171776"/>
              <a:ext cx="1108942" cy="214910"/>
            </a:xfrm>
            <a:prstGeom prst="rect">
              <a:avLst/>
            </a:prstGeom>
          </p:spPr>
        </p:pic>
      </p:grpSp>
      <p:grpSp>
        <p:nvGrpSpPr>
          <p:cNvPr id="70" name="Group 69">
            <a:extLst>
              <a:ext uri="{FF2B5EF4-FFF2-40B4-BE49-F238E27FC236}">
                <a16:creationId xmlns:a16="http://schemas.microsoft.com/office/drawing/2014/main" id="{72C74853-9038-7B10-D5CA-16DD94CB9DCC}"/>
              </a:ext>
            </a:extLst>
          </p:cNvPr>
          <p:cNvGrpSpPr/>
          <p:nvPr userDrawn="1"/>
        </p:nvGrpSpPr>
        <p:grpSpPr>
          <a:xfrm>
            <a:off x="388488" y="2899448"/>
            <a:ext cx="2719432" cy="3381633"/>
            <a:chOff x="388488" y="2963243"/>
            <a:chExt cx="2719432" cy="3381633"/>
          </a:xfrm>
        </p:grpSpPr>
        <p:sp>
          <p:nvSpPr>
            <p:cNvPr id="71" name="Rectangle: Rounded Corners 70">
              <a:extLst>
                <a:ext uri="{FF2B5EF4-FFF2-40B4-BE49-F238E27FC236}">
                  <a16:creationId xmlns:a16="http://schemas.microsoft.com/office/drawing/2014/main" id="{0978AC7B-CAD0-8E70-9C22-314626D5FBBE}"/>
                </a:ext>
              </a:extLst>
            </p:cNvPr>
            <p:cNvSpPr/>
            <p:nvPr/>
          </p:nvSpPr>
          <p:spPr>
            <a:xfrm>
              <a:off x="388488" y="3455852"/>
              <a:ext cx="2719432" cy="2889024"/>
            </a:xfrm>
            <a:prstGeom prst="roundRect">
              <a:avLst>
                <a:gd name="adj" fmla="val 4855"/>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74" name="Oval 73">
              <a:extLst>
                <a:ext uri="{FF2B5EF4-FFF2-40B4-BE49-F238E27FC236}">
                  <a16:creationId xmlns:a16="http://schemas.microsoft.com/office/drawing/2014/main" id="{BD875E7E-EB2A-16F6-EC55-44FB55EA3718}"/>
                </a:ext>
              </a:extLst>
            </p:cNvPr>
            <p:cNvSpPr/>
            <p:nvPr/>
          </p:nvSpPr>
          <p:spPr>
            <a:xfrm>
              <a:off x="1283891" y="2963243"/>
              <a:ext cx="928626" cy="928626"/>
            </a:xfrm>
            <a:prstGeom prst="ellipse">
              <a:avLst/>
            </a:prstGeom>
            <a:solidFill>
              <a:schemeClr val="bg1"/>
            </a:solidFill>
            <a:ln>
              <a:gradFill>
                <a:gsLst>
                  <a:gs pos="0">
                    <a:srgbClr val="023C67"/>
                  </a:gs>
                  <a:gs pos="100000">
                    <a:srgbClr val="00ACEC"/>
                  </a:gs>
                </a:gsLst>
                <a:lin ang="5400000" scaled="1"/>
              </a:gra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6" name="Group 75">
            <a:extLst>
              <a:ext uri="{FF2B5EF4-FFF2-40B4-BE49-F238E27FC236}">
                <a16:creationId xmlns:a16="http://schemas.microsoft.com/office/drawing/2014/main" id="{98427578-420A-B12A-FB3C-C5D531C543AA}"/>
              </a:ext>
            </a:extLst>
          </p:cNvPr>
          <p:cNvGrpSpPr/>
          <p:nvPr userDrawn="1"/>
        </p:nvGrpSpPr>
        <p:grpSpPr>
          <a:xfrm>
            <a:off x="3269911" y="2899448"/>
            <a:ext cx="2719432" cy="3381633"/>
            <a:chOff x="388488" y="2963243"/>
            <a:chExt cx="2719432" cy="3381633"/>
          </a:xfrm>
        </p:grpSpPr>
        <p:sp>
          <p:nvSpPr>
            <p:cNvPr id="77" name="Rectangle: Rounded Corners 76">
              <a:extLst>
                <a:ext uri="{FF2B5EF4-FFF2-40B4-BE49-F238E27FC236}">
                  <a16:creationId xmlns:a16="http://schemas.microsoft.com/office/drawing/2014/main" id="{2905977D-BE37-FDDB-8D17-6EFEF60B75CE}"/>
                </a:ext>
              </a:extLst>
            </p:cNvPr>
            <p:cNvSpPr/>
            <p:nvPr/>
          </p:nvSpPr>
          <p:spPr>
            <a:xfrm>
              <a:off x="388488" y="3455852"/>
              <a:ext cx="2719432" cy="2889024"/>
            </a:xfrm>
            <a:prstGeom prst="roundRect">
              <a:avLst>
                <a:gd name="adj" fmla="val 4855"/>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78" name="Oval 77">
              <a:extLst>
                <a:ext uri="{FF2B5EF4-FFF2-40B4-BE49-F238E27FC236}">
                  <a16:creationId xmlns:a16="http://schemas.microsoft.com/office/drawing/2014/main" id="{FF1795C2-1CD9-8E24-D7BE-6D3378E7DC92}"/>
                </a:ext>
              </a:extLst>
            </p:cNvPr>
            <p:cNvSpPr/>
            <p:nvPr/>
          </p:nvSpPr>
          <p:spPr>
            <a:xfrm>
              <a:off x="1283891" y="2963243"/>
              <a:ext cx="928626" cy="928626"/>
            </a:xfrm>
            <a:prstGeom prst="ellipse">
              <a:avLst/>
            </a:prstGeom>
            <a:solidFill>
              <a:schemeClr val="bg1"/>
            </a:solidFill>
            <a:ln>
              <a:gradFill>
                <a:gsLst>
                  <a:gs pos="0">
                    <a:srgbClr val="023C67"/>
                  </a:gs>
                  <a:gs pos="100000">
                    <a:srgbClr val="00ACEC"/>
                  </a:gs>
                </a:gsLst>
                <a:lin ang="5400000" scaled="1"/>
              </a:gra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AB0D3E48-F338-1B1C-B943-2192CC769E7E}"/>
              </a:ext>
            </a:extLst>
          </p:cNvPr>
          <p:cNvGrpSpPr/>
          <p:nvPr userDrawn="1"/>
        </p:nvGrpSpPr>
        <p:grpSpPr>
          <a:xfrm>
            <a:off x="6151334" y="2899448"/>
            <a:ext cx="2719432" cy="3381633"/>
            <a:chOff x="388488" y="2963243"/>
            <a:chExt cx="2719432" cy="3381633"/>
          </a:xfrm>
        </p:grpSpPr>
        <p:sp>
          <p:nvSpPr>
            <p:cNvPr id="80" name="Rectangle: Rounded Corners 79">
              <a:extLst>
                <a:ext uri="{FF2B5EF4-FFF2-40B4-BE49-F238E27FC236}">
                  <a16:creationId xmlns:a16="http://schemas.microsoft.com/office/drawing/2014/main" id="{35A6E0B9-EB82-6A31-B8F5-F07A9E24FAF9}"/>
                </a:ext>
              </a:extLst>
            </p:cNvPr>
            <p:cNvSpPr/>
            <p:nvPr/>
          </p:nvSpPr>
          <p:spPr>
            <a:xfrm>
              <a:off x="388488" y="3455852"/>
              <a:ext cx="2719432" cy="2889024"/>
            </a:xfrm>
            <a:prstGeom prst="roundRect">
              <a:avLst>
                <a:gd name="adj" fmla="val 4855"/>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81" name="Oval 80">
              <a:extLst>
                <a:ext uri="{FF2B5EF4-FFF2-40B4-BE49-F238E27FC236}">
                  <a16:creationId xmlns:a16="http://schemas.microsoft.com/office/drawing/2014/main" id="{6D62C8AE-7A5F-3B34-BFB0-CCF44C81005B}"/>
                </a:ext>
              </a:extLst>
            </p:cNvPr>
            <p:cNvSpPr/>
            <p:nvPr/>
          </p:nvSpPr>
          <p:spPr>
            <a:xfrm>
              <a:off x="1283891" y="2963243"/>
              <a:ext cx="928626" cy="928626"/>
            </a:xfrm>
            <a:prstGeom prst="ellipse">
              <a:avLst/>
            </a:prstGeom>
            <a:solidFill>
              <a:schemeClr val="bg1"/>
            </a:solidFill>
            <a:ln>
              <a:gradFill>
                <a:gsLst>
                  <a:gs pos="0">
                    <a:srgbClr val="023C67"/>
                  </a:gs>
                  <a:gs pos="100000">
                    <a:srgbClr val="00ACEC"/>
                  </a:gs>
                </a:gsLst>
                <a:lin ang="5400000" scaled="1"/>
              </a:gra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2" name="Group 81">
            <a:extLst>
              <a:ext uri="{FF2B5EF4-FFF2-40B4-BE49-F238E27FC236}">
                <a16:creationId xmlns:a16="http://schemas.microsoft.com/office/drawing/2014/main" id="{7F3C0962-CF60-CCD3-86B2-A2C9864344AD}"/>
              </a:ext>
            </a:extLst>
          </p:cNvPr>
          <p:cNvGrpSpPr/>
          <p:nvPr userDrawn="1"/>
        </p:nvGrpSpPr>
        <p:grpSpPr>
          <a:xfrm>
            <a:off x="9032756" y="2899448"/>
            <a:ext cx="2719432" cy="3381633"/>
            <a:chOff x="388488" y="2963243"/>
            <a:chExt cx="2719432" cy="3381633"/>
          </a:xfrm>
        </p:grpSpPr>
        <p:sp>
          <p:nvSpPr>
            <p:cNvPr id="83" name="Rectangle: Rounded Corners 82">
              <a:extLst>
                <a:ext uri="{FF2B5EF4-FFF2-40B4-BE49-F238E27FC236}">
                  <a16:creationId xmlns:a16="http://schemas.microsoft.com/office/drawing/2014/main" id="{F1FBB89E-4070-4A81-41A1-F465F8ADFC32}"/>
                </a:ext>
              </a:extLst>
            </p:cNvPr>
            <p:cNvSpPr/>
            <p:nvPr/>
          </p:nvSpPr>
          <p:spPr>
            <a:xfrm>
              <a:off x="388488" y="3455852"/>
              <a:ext cx="2719432" cy="2889024"/>
            </a:xfrm>
            <a:prstGeom prst="roundRect">
              <a:avLst>
                <a:gd name="adj" fmla="val 4855"/>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84" name="Oval 83">
              <a:extLst>
                <a:ext uri="{FF2B5EF4-FFF2-40B4-BE49-F238E27FC236}">
                  <a16:creationId xmlns:a16="http://schemas.microsoft.com/office/drawing/2014/main" id="{1D2A07F7-BC89-8FFF-81A4-A97C53F8E5CF}"/>
                </a:ext>
              </a:extLst>
            </p:cNvPr>
            <p:cNvSpPr/>
            <p:nvPr/>
          </p:nvSpPr>
          <p:spPr>
            <a:xfrm>
              <a:off x="1283891" y="2963243"/>
              <a:ext cx="928626" cy="928626"/>
            </a:xfrm>
            <a:prstGeom prst="ellipse">
              <a:avLst/>
            </a:prstGeom>
            <a:solidFill>
              <a:schemeClr val="bg1"/>
            </a:solidFill>
            <a:ln>
              <a:gradFill>
                <a:gsLst>
                  <a:gs pos="0">
                    <a:srgbClr val="023C67"/>
                  </a:gs>
                  <a:gs pos="100000">
                    <a:srgbClr val="00ACEC"/>
                  </a:gs>
                </a:gsLst>
                <a:lin ang="5400000" scaled="1"/>
              </a:gra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5" name="Text Placeholder 28">
            <a:extLst>
              <a:ext uri="{FF2B5EF4-FFF2-40B4-BE49-F238E27FC236}">
                <a16:creationId xmlns:a16="http://schemas.microsoft.com/office/drawing/2014/main" id="{769007C2-C9FA-E704-E807-06364417F086}"/>
              </a:ext>
            </a:extLst>
          </p:cNvPr>
          <p:cNvSpPr>
            <a:spLocks noGrp="1"/>
          </p:cNvSpPr>
          <p:nvPr>
            <p:ph type="body" sz="quarter" idx="40" hasCustomPrompt="1"/>
          </p:nvPr>
        </p:nvSpPr>
        <p:spPr>
          <a:xfrm>
            <a:off x="483028" y="3944457"/>
            <a:ext cx="2516628" cy="424385"/>
          </a:xfrm>
        </p:spPr>
        <p:txBody>
          <a:bodyPr anchor="ctr">
            <a:noAutofit/>
          </a:bodyPr>
          <a:lstStyle>
            <a:lvl1pPr marL="0" indent="0" algn="ctr" defTabSz="914400" rtl="0" eaLnBrk="1" latinLnBrk="0" hangingPunct="1">
              <a:lnSpc>
                <a:spcPts val="1600"/>
              </a:lnSpc>
              <a:spcBef>
                <a:spcPts val="600"/>
              </a:spcBef>
              <a:buClr>
                <a:srgbClr val="00B0F0"/>
              </a:buClr>
              <a:buSzPct val="80000"/>
              <a:buNone/>
              <a:defRPr lang="en-US" sz="18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86" name="Text Placeholder 28">
            <a:extLst>
              <a:ext uri="{FF2B5EF4-FFF2-40B4-BE49-F238E27FC236}">
                <a16:creationId xmlns:a16="http://schemas.microsoft.com/office/drawing/2014/main" id="{3BDFFD21-D0AA-5F72-D2F8-28E88207CA4D}"/>
              </a:ext>
            </a:extLst>
          </p:cNvPr>
          <p:cNvSpPr>
            <a:spLocks noGrp="1"/>
          </p:cNvSpPr>
          <p:nvPr>
            <p:ph type="body" sz="quarter" idx="43" hasCustomPrompt="1"/>
          </p:nvPr>
        </p:nvSpPr>
        <p:spPr>
          <a:xfrm>
            <a:off x="555037" y="4380057"/>
            <a:ext cx="2372612" cy="1818724"/>
          </a:xfrm>
        </p:spPr>
        <p:txBody>
          <a:bodyPr>
            <a:normAutofit/>
          </a:bodyPr>
          <a:lstStyle>
            <a:lvl1pPr marL="0" indent="0" algn="ctr" defTabSz="914400" rtl="0" eaLnBrk="1" latinLnBrk="0" hangingPunct="1">
              <a:lnSpc>
                <a:spcPts val="18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Lorem ipsum dolor sit </a:t>
            </a:r>
            <a:r>
              <a:rPr lang="en-US" dirty="0" err="1"/>
              <a:t>amet</a:t>
            </a:r>
            <a:r>
              <a:rPr lang="en-US" dirty="0"/>
              <a:t>, </a:t>
            </a:r>
          </a:p>
        </p:txBody>
      </p:sp>
      <p:sp>
        <p:nvSpPr>
          <p:cNvPr id="87" name="Text Placeholder 28">
            <a:extLst>
              <a:ext uri="{FF2B5EF4-FFF2-40B4-BE49-F238E27FC236}">
                <a16:creationId xmlns:a16="http://schemas.microsoft.com/office/drawing/2014/main" id="{41FD1345-71A2-B370-E42C-EB669513F3CF}"/>
              </a:ext>
            </a:extLst>
          </p:cNvPr>
          <p:cNvSpPr>
            <a:spLocks noGrp="1"/>
          </p:cNvSpPr>
          <p:nvPr>
            <p:ph type="body" sz="quarter" idx="44" hasCustomPrompt="1"/>
          </p:nvPr>
        </p:nvSpPr>
        <p:spPr>
          <a:xfrm>
            <a:off x="3375085" y="3944457"/>
            <a:ext cx="2516628" cy="424385"/>
          </a:xfrm>
        </p:spPr>
        <p:txBody>
          <a:bodyPr anchor="ctr">
            <a:noAutofit/>
          </a:bodyPr>
          <a:lstStyle>
            <a:lvl1pPr marL="0" indent="0" algn="ctr" defTabSz="914400" rtl="0" eaLnBrk="1" latinLnBrk="0" hangingPunct="1">
              <a:lnSpc>
                <a:spcPts val="1600"/>
              </a:lnSpc>
              <a:spcBef>
                <a:spcPts val="600"/>
              </a:spcBef>
              <a:buClr>
                <a:srgbClr val="00B0F0"/>
              </a:buClr>
              <a:buSzPct val="80000"/>
              <a:buNone/>
              <a:defRPr lang="en-US" sz="18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88" name="Text Placeholder 28">
            <a:extLst>
              <a:ext uri="{FF2B5EF4-FFF2-40B4-BE49-F238E27FC236}">
                <a16:creationId xmlns:a16="http://schemas.microsoft.com/office/drawing/2014/main" id="{F365C4BA-E165-0254-D923-09F681837362}"/>
              </a:ext>
            </a:extLst>
          </p:cNvPr>
          <p:cNvSpPr>
            <a:spLocks noGrp="1"/>
          </p:cNvSpPr>
          <p:nvPr>
            <p:ph type="body" sz="quarter" idx="45" hasCustomPrompt="1"/>
          </p:nvPr>
        </p:nvSpPr>
        <p:spPr>
          <a:xfrm>
            <a:off x="3447094" y="4380057"/>
            <a:ext cx="2372612" cy="1818724"/>
          </a:xfrm>
        </p:spPr>
        <p:txBody>
          <a:bodyPr>
            <a:normAutofit/>
          </a:bodyPr>
          <a:lstStyle>
            <a:lvl1pPr marL="0" indent="0" algn="ctr" defTabSz="914400" rtl="0" eaLnBrk="1" latinLnBrk="0" hangingPunct="1">
              <a:lnSpc>
                <a:spcPts val="18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Lorem ipsum dolor sit </a:t>
            </a:r>
            <a:r>
              <a:rPr lang="en-US" dirty="0" err="1"/>
              <a:t>amet</a:t>
            </a:r>
            <a:r>
              <a:rPr lang="en-US" dirty="0"/>
              <a:t>, </a:t>
            </a:r>
          </a:p>
        </p:txBody>
      </p:sp>
      <p:sp>
        <p:nvSpPr>
          <p:cNvPr id="89" name="Text Placeholder 28">
            <a:extLst>
              <a:ext uri="{FF2B5EF4-FFF2-40B4-BE49-F238E27FC236}">
                <a16:creationId xmlns:a16="http://schemas.microsoft.com/office/drawing/2014/main" id="{18CB3233-245B-FBEE-3534-5E71B3F62A23}"/>
              </a:ext>
            </a:extLst>
          </p:cNvPr>
          <p:cNvSpPr>
            <a:spLocks noGrp="1"/>
          </p:cNvSpPr>
          <p:nvPr>
            <p:ph type="body" sz="quarter" idx="46" hasCustomPrompt="1"/>
          </p:nvPr>
        </p:nvSpPr>
        <p:spPr>
          <a:xfrm>
            <a:off x="6256509" y="3944457"/>
            <a:ext cx="2516628" cy="424385"/>
          </a:xfrm>
        </p:spPr>
        <p:txBody>
          <a:bodyPr anchor="ctr">
            <a:noAutofit/>
          </a:bodyPr>
          <a:lstStyle>
            <a:lvl1pPr marL="0" indent="0" algn="ctr" defTabSz="914400" rtl="0" eaLnBrk="1" latinLnBrk="0" hangingPunct="1">
              <a:lnSpc>
                <a:spcPts val="1600"/>
              </a:lnSpc>
              <a:spcBef>
                <a:spcPts val="600"/>
              </a:spcBef>
              <a:buClr>
                <a:srgbClr val="00B0F0"/>
              </a:buClr>
              <a:buSzPct val="80000"/>
              <a:buNone/>
              <a:defRPr lang="en-US" sz="18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90" name="Text Placeholder 28">
            <a:extLst>
              <a:ext uri="{FF2B5EF4-FFF2-40B4-BE49-F238E27FC236}">
                <a16:creationId xmlns:a16="http://schemas.microsoft.com/office/drawing/2014/main" id="{0D5F2351-C224-EB4E-15B1-BE02A15ABF32}"/>
              </a:ext>
            </a:extLst>
          </p:cNvPr>
          <p:cNvSpPr>
            <a:spLocks noGrp="1"/>
          </p:cNvSpPr>
          <p:nvPr>
            <p:ph type="body" sz="quarter" idx="47" hasCustomPrompt="1"/>
          </p:nvPr>
        </p:nvSpPr>
        <p:spPr>
          <a:xfrm>
            <a:off x="6328518" y="4380057"/>
            <a:ext cx="2372612" cy="1818724"/>
          </a:xfrm>
        </p:spPr>
        <p:txBody>
          <a:bodyPr>
            <a:normAutofit/>
          </a:bodyPr>
          <a:lstStyle>
            <a:lvl1pPr marL="0" indent="0" algn="ctr" defTabSz="914400" rtl="0" eaLnBrk="1" latinLnBrk="0" hangingPunct="1">
              <a:lnSpc>
                <a:spcPts val="18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Lorem ipsum dolor sit </a:t>
            </a:r>
            <a:r>
              <a:rPr lang="en-US" dirty="0" err="1"/>
              <a:t>amet</a:t>
            </a:r>
            <a:r>
              <a:rPr lang="en-US" dirty="0"/>
              <a:t>, </a:t>
            </a:r>
          </a:p>
        </p:txBody>
      </p:sp>
      <p:sp>
        <p:nvSpPr>
          <p:cNvPr id="91" name="Text Placeholder 28">
            <a:extLst>
              <a:ext uri="{FF2B5EF4-FFF2-40B4-BE49-F238E27FC236}">
                <a16:creationId xmlns:a16="http://schemas.microsoft.com/office/drawing/2014/main" id="{98C15933-24D4-A67B-1044-D1E430A579A1}"/>
              </a:ext>
            </a:extLst>
          </p:cNvPr>
          <p:cNvSpPr>
            <a:spLocks noGrp="1"/>
          </p:cNvSpPr>
          <p:nvPr>
            <p:ph type="body" sz="quarter" idx="48" hasCustomPrompt="1"/>
          </p:nvPr>
        </p:nvSpPr>
        <p:spPr>
          <a:xfrm>
            <a:off x="9127299" y="3944457"/>
            <a:ext cx="2516628" cy="424385"/>
          </a:xfrm>
        </p:spPr>
        <p:txBody>
          <a:bodyPr anchor="ctr">
            <a:noAutofit/>
          </a:bodyPr>
          <a:lstStyle>
            <a:lvl1pPr marL="0" indent="0" algn="ctr" defTabSz="914400" rtl="0" eaLnBrk="1" latinLnBrk="0" hangingPunct="1">
              <a:lnSpc>
                <a:spcPts val="1600"/>
              </a:lnSpc>
              <a:spcBef>
                <a:spcPts val="600"/>
              </a:spcBef>
              <a:buClr>
                <a:srgbClr val="00B0F0"/>
              </a:buClr>
              <a:buSzPct val="80000"/>
              <a:buNone/>
              <a:defRPr lang="en-US" sz="18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92" name="Text Placeholder 28">
            <a:extLst>
              <a:ext uri="{FF2B5EF4-FFF2-40B4-BE49-F238E27FC236}">
                <a16:creationId xmlns:a16="http://schemas.microsoft.com/office/drawing/2014/main" id="{C8C6B297-36E7-FCB8-29DB-68E80FB5F79C}"/>
              </a:ext>
            </a:extLst>
          </p:cNvPr>
          <p:cNvSpPr>
            <a:spLocks noGrp="1"/>
          </p:cNvSpPr>
          <p:nvPr>
            <p:ph type="body" sz="quarter" idx="49" hasCustomPrompt="1"/>
          </p:nvPr>
        </p:nvSpPr>
        <p:spPr>
          <a:xfrm>
            <a:off x="9199308" y="4380057"/>
            <a:ext cx="2372612" cy="1818724"/>
          </a:xfrm>
        </p:spPr>
        <p:txBody>
          <a:bodyPr>
            <a:normAutofit/>
          </a:bodyPr>
          <a:lstStyle>
            <a:lvl1pPr marL="0" indent="0" algn="ctr" defTabSz="914400" rtl="0" eaLnBrk="1" latinLnBrk="0" hangingPunct="1">
              <a:lnSpc>
                <a:spcPts val="18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Lorem ipsum dolor sit </a:t>
            </a:r>
            <a:r>
              <a:rPr lang="en-US" dirty="0" err="1"/>
              <a:t>amet</a:t>
            </a:r>
            <a:r>
              <a:rPr lang="en-US" dirty="0"/>
              <a:t>, </a:t>
            </a:r>
          </a:p>
        </p:txBody>
      </p:sp>
      <p:sp>
        <p:nvSpPr>
          <p:cNvPr id="93" name="Picture Placeholder 81">
            <a:extLst>
              <a:ext uri="{FF2B5EF4-FFF2-40B4-BE49-F238E27FC236}">
                <a16:creationId xmlns:a16="http://schemas.microsoft.com/office/drawing/2014/main" id="{30F858D3-4E8A-BAC1-E9D2-1397E29F32D1}"/>
              </a:ext>
            </a:extLst>
          </p:cNvPr>
          <p:cNvSpPr>
            <a:spLocks noGrp="1"/>
          </p:cNvSpPr>
          <p:nvPr>
            <p:ph type="pic" sz="quarter" idx="62"/>
          </p:nvPr>
        </p:nvSpPr>
        <p:spPr>
          <a:xfrm>
            <a:off x="1497910" y="3119515"/>
            <a:ext cx="509198" cy="509198"/>
          </a:xfrm>
        </p:spPr>
        <p:txBody>
          <a:bodyPr>
            <a:normAutofit/>
          </a:bodyPr>
          <a:lstStyle>
            <a:lvl1pPr marL="0" indent="0" algn="ctr">
              <a:buNone/>
              <a:defRPr sz="600"/>
            </a:lvl1pPr>
          </a:lstStyle>
          <a:p>
            <a:endParaRPr lang="en-IN" dirty="0"/>
          </a:p>
        </p:txBody>
      </p:sp>
      <p:sp>
        <p:nvSpPr>
          <p:cNvPr id="94" name="Picture Placeholder 81">
            <a:extLst>
              <a:ext uri="{FF2B5EF4-FFF2-40B4-BE49-F238E27FC236}">
                <a16:creationId xmlns:a16="http://schemas.microsoft.com/office/drawing/2014/main" id="{AAEF4DCE-7E44-25DB-0985-74B07085B8E5}"/>
              </a:ext>
            </a:extLst>
          </p:cNvPr>
          <p:cNvSpPr>
            <a:spLocks noGrp="1"/>
          </p:cNvSpPr>
          <p:nvPr>
            <p:ph type="pic" sz="quarter" idx="63"/>
          </p:nvPr>
        </p:nvSpPr>
        <p:spPr>
          <a:xfrm>
            <a:off x="4377468" y="3119515"/>
            <a:ext cx="509198" cy="509198"/>
          </a:xfrm>
        </p:spPr>
        <p:txBody>
          <a:bodyPr>
            <a:normAutofit/>
          </a:bodyPr>
          <a:lstStyle>
            <a:lvl1pPr marL="0" indent="0" algn="ctr">
              <a:buNone/>
              <a:defRPr sz="600"/>
            </a:lvl1pPr>
          </a:lstStyle>
          <a:p>
            <a:endParaRPr lang="en-IN" dirty="0"/>
          </a:p>
        </p:txBody>
      </p:sp>
      <p:sp>
        <p:nvSpPr>
          <p:cNvPr id="95" name="Picture Placeholder 81">
            <a:extLst>
              <a:ext uri="{FF2B5EF4-FFF2-40B4-BE49-F238E27FC236}">
                <a16:creationId xmlns:a16="http://schemas.microsoft.com/office/drawing/2014/main" id="{A1F2093C-F35E-082C-7106-C6F555D23068}"/>
              </a:ext>
            </a:extLst>
          </p:cNvPr>
          <p:cNvSpPr>
            <a:spLocks noGrp="1"/>
          </p:cNvSpPr>
          <p:nvPr>
            <p:ph type="pic" sz="quarter" idx="64"/>
          </p:nvPr>
        </p:nvSpPr>
        <p:spPr>
          <a:xfrm>
            <a:off x="7265047" y="3119515"/>
            <a:ext cx="509198" cy="509198"/>
          </a:xfrm>
        </p:spPr>
        <p:txBody>
          <a:bodyPr>
            <a:normAutofit/>
          </a:bodyPr>
          <a:lstStyle>
            <a:lvl1pPr marL="0" indent="0" algn="ctr">
              <a:buNone/>
              <a:defRPr sz="600"/>
            </a:lvl1pPr>
          </a:lstStyle>
          <a:p>
            <a:endParaRPr lang="en-IN" dirty="0"/>
          </a:p>
        </p:txBody>
      </p:sp>
      <p:sp>
        <p:nvSpPr>
          <p:cNvPr id="96" name="Picture Placeholder 81">
            <a:extLst>
              <a:ext uri="{FF2B5EF4-FFF2-40B4-BE49-F238E27FC236}">
                <a16:creationId xmlns:a16="http://schemas.microsoft.com/office/drawing/2014/main" id="{125939CA-D0D6-2B70-F45B-6706ECE3EA6F}"/>
              </a:ext>
            </a:extLst>
          </p:cNvPr>
          <p:cNvSpPr>
            <a:spLocks noGrp="1"/>
          </p:cNvSpPr>
          <p:nvPr>
            <p:ph type="pic" sz="quarter" idx="65"/>
          </p:nvPr>
        </p:nvSpPr>
        <p:spPr>
          <a:xfrm>
            <a:off x="10144605" y="3119515"/>
            <a:ext cx="509198" cy="509198"/>
          </a:xfrm>
        </p:spPr>
        <p:txBody>
          <a:bodyPr>
            <a:normAutofit/>
          </a:bodyPr>
          <a:lstStyle>
            <a:lvl1pPr marL="0" indent="0" algn="ctr">
              <a:buNone/>
              <a:defRPr sz="600"/>
            </a:lvl1pPr>
          </a:lstStyle>
          <a:p>
            <a:endParaRPr lang="en-IN" dirty="0"/>
          </a:p>
        </p:txBody>
      </p:sp>
      <p:sp>
        <p:nvSpPr>
          <p:cNvPr id="97" name="Text Placeholder 28">
            <a:extLst>
              <a:ext uri="{FF2B5EF4-FFF2-40B4-BE49-F238E27FC236}">
                <a16:creationId xmlns:a16="http://schemas.microsoft.com/office/drawing/2014/main" id="{F76CE5FC-F0A4-0BEA-111F-8ED6240A127B}"/>
              </a:ext>
            </a:extLst>
          </p:cNvPr>
          <p:cNvSpPr>
            <a:spLocks noGrp="1"/>
          </p:cNvSpPr>
          <p:nvPr>
            <p:ph type="body" sz="quarter" idx="66" hasCustomPrompt="1"/>
          </p:nvPr>
        </p:nvSpPr>
        <p:spPr>
          <a:xfrm>
            <a:off x="345496" y="457200"/>
            <a:ext cx="7014309" cy="1237785"/>
          </a:xfrm>
        </p:spPr>
        <p:txBody>
          <a:bodyPr anchor="t">
            <a:noAutofit/>
          </a:bodyPr>
          <a:lstStyle>
            <a:lvl1pPr marL="0" indent="0" algn="l" defTabSz="914400" rtl="0" eaLnBrk="1" latinLnBrk="0" hangingPunct="1">
              <a:lnSpc>
                <a:spcPct val="100000"/>
              </a:lnSpc>
              <a:spcBef>
                <a:spcPts val="600"/>
              </a:spcBef>
              <a:buClr>
                <a:srgbClr val="00B0F0"/>
              </a:buClr>
              <a:buSzPct val="80000"/>
              <a:buNone/>
              <a:defRPr lang="en-US" sz="3600" b="0"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a:t>
            </a:r>
          </a:p>
        </p:txBody>
      </p:sp>
    </p:spTree>
    <p:extLst>
      <p:ext uri="{BB962C8B-B14F-4D97-AF65-F5344CB8AC3E}">
        <p14:creationId xmlns:p14="http://schemas.microsoft.com/office/powerpoint/2010/main" val="40306749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hasCustomPrompt="1"/>
          </p:nvPr>
        </p:nvSpPr>
        <p:spPr>
          <a:xfrm>
            <a:off x="1" y="0"/>
            <a:ext cx="10562896"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sp>
        <p:nvSpPr>
          <p:cNvPr id="2" name="Rectangle 1">
            <a:extLst>
              <a:ext uri="{FF2B5EF4-FFF2-40B4-BE49-F238E27FC236}">
                <a16:creationId xmlns:a16="http://schemas.microsoft.com/office/drawing/2014/main" id="{7723076F-029A-3368-4927-68268BAC7B72}"/>
              </a:ext>
            </a:extLst>
          </p:cNvPr>
          <p:cNvSpPr/>
          <p:nvPr userDrawn="1"/>
        </p:nvSpPr>
        <p:spPr>
          <a:xfrm>
            <a:off x="0" y="3174295"/>
            <a:ext cx="12192000" cy="3169528"/>
          </a:xfrm>
          <a:prstGeom prst="rect">
            <a:avLst/>
          </a:prstGeom>
          <a:gradFill flip="none" rotWithShape="1">
            <a:gsLst>
              <a:gs pos="63330">
                <a:srgbClr val="92BBD8">
                  <a:alpha val="32000"/>
                </a:srgbClr>
              </a:gs>
              <a:gs pos="31200">
                <a:srgbClr val="4895CC">
                  <a:alpha val="29000"/>
                </a:srgbClr>
              </a:gs>
              <a:gs pos="0">
                <a:srgbClr val="0070C0">
                  <a:alpha val="22000"/>
                </a:srgbClr>
              </a:gs>
              <a:gs pos="100000">
                <a:srgbClr val="E6E6E6">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Arrow Connector 3">
            <a:extLst>
              <a:ext uri="{FF2B5EF4-FFF2-40B4-BE49-F238E27FC236}">
                <a16:creationId xmlns:a16="http://schemas.microsoft.com/office/drawing/2014/main" id="{59706BCE-CDBC-6A7B-9583-01886DF080EF}"/>
              </a:ext>
            </a:extLst>
          </p:cNvPr>
          <p:cNvCxnSpPr>
            <a:cxnSpLocks/>
          </p:cNvCxnSpPr>
          <p:nvPr userDrawn="1"/>
        </p:nvCxnSpPr>
        <p:spPr>
          <a:xfrm>
            <a:off x="0" y="3174295"/>
            <a:ext cx="11887145" cy="0"/>
          </a:xfrm>
          <a:prstGeom prst="straightConnector1">
            <a:avLst/>
          </a:prstGeom>
          <a:ln w="88900">
            <a:gradFill flip="none" rotWithShape="1">
              <a:gsLst>
                <a:gs pos="0">
                  <a:srgbClr val="0070C0"/>
                </a:gs>
                <a:gs pos="100000">
                  <a:srgbClr val="002060"/>
                </a:gs>
              </a:gsLst>
              <a:lin ang="10800000" scaled="1"/>
              <a:tileRect/>
            </a:gra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6C51ED5-C4C1-B1FB-E14C-E271A663E54C}"/>
              </a:ext>
            </a:extLst>
          </p:cNvPr>
          <p:cNvCxnSpPr/>
          <p:nvPr userDrawn="1"/>
        </p:nvCxnSpPr>
        <p:spPr>
          <a:xfrm>
            <a:off x="3799647" y="3759696"/>
            <a:ext cx="0" cy="1699924"/>
          </a:xfrm>
          <a:prstGeom prst="line">
            <a:avLst/>
          </a:prstGeom>
          <a:ln>
            <a:gradFill flip="none" rotWithShape="1">
              <a:gsLst>
                <a:gs pos="29400">
                  <a:schemeClr val="bg2">
                    <a:lumMod val="75000"/>
                  </a:schemeClr>
                </a:gs>
                <a:gs pos="0">
                  <a:schemeClr val="accent1">
                    <a:lumMod val="5000"/>
                    <a:lumOff val="95000"/>
                  </a:schemeClr>
                </a:gs>
                <a:gs pos="100000">
                  <a:schemeClr val="tx1">
                    <a:lumMod val="75000"/>
                    <a:lumOff val="25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913A218-3972-08EA-5624-4094ABB79534}"/>
              </a:ext>
            </a:extLst>
          </p:cNvPr>
          <p:cNvCxnSpPr/>
          <p:nvPr userDrawn="1"/>
        </p:nvCxnSpPr>
        <p:spPr>
          <a:xfrm>
            <a:off x="8146076" y="3759696"/>
            <a:ext cx="0" cy="1699924"/>
          </a:xfrm>
          <a:prstGeom prst="line">
            <a:avLst/>
          </a:prstGeom>
          <a:ln>
            <a:gradFill flip="none" rotWithShape="1">
              <a:gsLst>
                <a:gs pos="29400">
                  <a:schemeClr val="bg2">
                    <a:lumMod val="75000"/>
                  </a:schemeClr>
                </a:gs>
                <a:gs pos="0">
                  <a:schemeClr val="accent1">
                    <a:lumMod val="5000"/>
                    <a:lumOff val="95000"/>
                  </a:schemeClr>
                </a:gs>
                <a:gs pos="100000">
                  <a:schemeClr val="tx1">
                    <a:lumMod val="75000"/>
                    <a:lumOff val="25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505999-36F2-7766-1467-59B43FDCE2CB}"/>
              </a:ext>
            </a:extLst>
          </p:cNvPr>
          <p:cNvCxnSpPr>
            <a:cxnSpLocks/>
          </p:cNvCxnSpPr>
          <p:nvPr userDrawn="1"/>
        </p:nvCxnSpPr>
        <p:spPr>
          <a:xfrm flipV="1">
            <a:off x="5981484" y="1242486"/>
            <a:ext cx="0" cy="1366265"/>
          </a:xfrm>
          <a:prstGeom prst="line">
            <a:avLst/>
          </a:prstGeom>
          <a:ln>
            <a:gradFill flip="none" rotWithShape="1">
              <a:gsLst>
                <a:gs pos="29400">
                  <a:schemeClr val="bg2">
                    <a:lumMod val="75000"/>
                  </a:schemeClr>
                </a:gs>
                <a:gs pos="0">
                  <a:schemeClr val="accent1">
                    <a:lumMod val="5000"/>
                    <a:lumOff val="95000"/>
                  </a:schemeClr>
                </a:gs>
                <a:gs pos="100000">
                  <a:schemeClr val="tx1">
                    <a:lumMod val="75000"/>
                    <a:lumOff val="25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BA2C051-33AC-2371-A3D9-54D7A10DC1B9}"/>
              </a:ext>
            </a:extLst>
          </p:cNvPr>
          <p:cNvSpPr/>
          <p:nvPr userDrawn="1"/>
        </p:nvSpPr>
        <p:spPr>
          <a:xfrm>
            <a:off x="306136" y="4005498"/>
            <a:ext cx="2635626" cy="449898"/>
          </a:xfrm>
          <a:prstGeom prst="roundRect">
            <a:avLst>
              <a:gd name="adj" fmla="val 50000"/>
            </a:avLst>
          </a:prstGeom>
          <a:solidFill>
            <a:srgbClr val="012047"/>
          </a:solidFill>
          <a:ln w="6350">
            <a:solidFill>
              <a:srgbClr val="2186D1"/>
            </a:solidFill>
          </a:ln>
          <a:effectLst>
            <a:glow rad="114300">
              <a:schemeClr val="tx1">
                <a:lumMod val="75000"/>
                <a:lumOff val="25000"/>
                <a:alpha val="46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prstClr val="white"/>
              </a:solidFill>
              <a:latin typeface="Segoe UI" panose="020B0502040204020203" pitchFamily="34" charset="0"/>
            </a:endParaRPr>
          </a:p>
        </p:txBody>
      </p:sp>
      <p:sp>
        <p:nvSpPr>
          <p:cNvPr id="20" name="Oval 19">
            <a:extLst>
              <a:ext uri="{FF2B5EF4-FFF2-40B4-BE49-F238E27FC236}">
                <a16:creationId xmlns:a16="http://schemas.microsoft.com/office/drawing/2014/main" id="{E5FDF45B-4DF4-D158-A75D-4DFAAD87499B}"/>
              </a:ext>
            </a:extLst>
          </p:cNvPr>
          <p:cNvSpPr/>
          <p:nvPr userDrawn="1"/>
        </p:nvSpPr>
        <p:spPr>
          <a:xfrm>
            <a:off x="1203965" y="2756514"/>
            <a:ext cx="839968" cy="839968"/>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22" name="Isosceles Triangle 21">
            <a:extLst>
              <a:ext uri="{FF2B5EF4-FFF2-40B4-BE49-F238E27FC236}">
                <a16:creationId xmlns:a16="http://schemas.microsoft.com/office/drawing/2014/main" id="{3EFCF3E6-7627-3BD4-4DB5-4310E7ACD971}"/>
              </a:ext>
            </a:extLst>
          </p:cNvPr>
          <p:cNvSpPr/>
          <p:nvPr userDrawn="1"/>
        </p:nvSpPr>
        <p:spPr>
          <a:xfrm rot="10800000">
            <a:off x="1455186" y="3719885"/>
            <a:ext cx="342495" cy="139700"/>
          </a:xfrm>
          <a:prstGeom prst="triangle">
            <a:avLst/>
          </a:prstGeom>
          <a:solidFill>
            <a:srgbClr val="018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CCA318BC-B85F-0B40-F02B-55EB163097C0}"/>
              </a:ext>
            </a:extLst>
          </p:cNvPr>
          <p:cNvGrpSpPr/>
          <p:nvPr userDrawn="1"/>
        </p:nvGrpSpPr>
        <p:grpSpPr>
          <a:xfrm>
            <a:off x="4652366" y="2756514"/>
            <a:ext cx="2635626" cy="1698882"/>
            <a:chOff x="4652366" y="2661921"/>
            <a:chExt cx="2635626" cy="1698882"/>
          </a:xfrm>
        </p:grpSpPr>
        <p:grpSp>
          <p:nvGrpSpPr>
            <p:cNvPr id="26" name="Group 25">
              <a:extLst>
                <a:ext uri="{FF2B5EF4-FFF2-40B4-BE49-F238E27FC236}">
                  <a16:creationId xmlns:a16="http://schemas.microsoft.com/office/drawing/2014/main" id="{73B1493B-B1B6-3E8D-94E6-0DB423D7FCD9}"/>
                </a:ext>
              </a:extLst>
            </p:cNvPr>
            <p:cNvGrpSpPr/>
            <p:nvPr/>
          </p:nvGrpSpPr>
          <p:grpSpPr>
            <a:xfrm>
              <a:off x="4652366" y="2661921"/>
              <a:ext cx="2635626" cy="1698882"/>
              <a:chOff x="4431093" y="2661921"/>
              <a:chExt cx="2635626" cy="1698882"/>
            </a:xfrm>
          </p:grpSpPr>
          <p:sp>
            <p:nvSpPr>
              <p:cNvPr id="28" name="Oval 27">
                <a:extLst>
                  <a:ext uri="{FF2B5EF4-FFF2-40B4-BE49-F238E27FC236}">
                    <a16:creationId xmlns:a16="http://schemas.microsoft.com/office/drawing/2014/main" id="{D73A131F-06FC-DED2-2C18-29374F9B3649}"/>
                  </a:ext>
                </a:extLst>
              </p:cNvPr>
              <p:cNvSpPr/>
              <p:nvPr/>
            </p:nvSpPr>
            <p:spPr>
              <a:xfrm>
                <a:off x="5328922" y="2661921"/>
                <a:ext cx="839968" cy="839968"/>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29" name="Rectangle: Rounded Corners 28">
                <a:extLst>
                  <a:ext uri="{FF2B5EF4-FFF2-40B4-BE49-F238E27FC236}">
                    <a16:creationId xmlns:a16="http://schemas.microsoft.com/office/drawing/2014/main" id="{46780EAF-E4D7-6707-CCA9-CF511C8262C5}"/>
                  </a:ext>
                </a:extLst>
              </p:cNvPr>
              <p:cNvSpPr/>
              <p:nvPr/>
            </p:nvSpPr>
            <p:spPr>
              <a:xfrm>
                <a:off x="4431093" y="3910905"/>
                <a:ext cx="2635626" cy="449898"/>
              </a:xfrm>
              <a:prstGeom prst="roundRect">
                <a:avLst>
                  <a:gd name="adj" fmla="val 50000"/>
                </a:avLst>
              </a:prstGeom>
              <a:solidFill>
                <a:srgbClr val="012047"/>
              </a:solidFill>
              <a:ln w="6350">
                <a:solidFill>
                  <a:srgbClr val="2186D1"/>
                </a:solidFill>
              </a:ln>
              <a:effectLst>
                <a:glow rad="114300">
                  <a:schemeClr val="tx1">
                    <a:lumMod val="75000"/>
                    <a:lumOff val="25000"/>
                    <a:alpha val="46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prstClr val="white"/>
                  </a:solidFill>
                  <a:latin typeface="Segoe UI" panose="020B0502040204020203" pitchFamily="34" charset="0"/>
                </a:endParaRPr>
              </a:p>
            </p:txBody>
          </p:sp>
        </p:grpSp>
        <p:sp>
          <p:nvSpPr>
            <p:cNvPr id="25" name="Isosceles Triangle 24">
              <a:extLst>
                <a:ext uri="{FF2B5EF4-FFF2-40B4-BE49-F238E27FC236}">
                  <a16:creationId xmlns:a16="http://schemas.microsoft.com/office/drawing/2014/main" id="{62A040F9-3E2F-18B8-13BA-CD42BBCCD0E2}"/>
                </a:ext>
              </a:extLst>
            </p:cNvPr>
            <p:cNvSpPr/>
            <p:nvPr/>
          </p:nvSpPr>
          <p:spPr>
            <a:xfrm rot="10800000">
              <a:off x="5801614" y="3625292"/>
              <a:ext cx="342495" cy="139700"/>
            </a:xfrm>
            <a:prstGeom prst="triangle">
              <a:avLst/>
            </a:prstGeom>
            <a:solidFill>
              <a:srgbClr val="018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0" name="Group 29">
            <a:extLst>
              <a:ext uri="{FF2B5EF4-FFF2-40B4-BE49-F238E27FC236}">
                <a16:creationId xmlns:a16="http://schemas.microsoft.com/office/drawing/2014/main" id="{56DB313A-1493-1EA3-23D0-017FAB34B23A}"/>
              </a:ext>
            </a:extLst>
          </p:cNvPr>
          <p:cNvGrpSpPr/>
          <p:nvPr userDrawn="1"/>
        </p:nvGrpSpPr>
        <p:grpSpPr>
          <a:xfrm>
            <a:off x="8998594" y="2756514"/>
            <a:ext cx="2635626" cy="1698882"/>
            <a:chOff x="8998594" y="2661921"/>
            <a:chExt cx="2635626" cy="1698882"/>
          </a:xfrm>
        </p:grpSpPr>
        <p:grpSp>
          <p:nvGrpSpPr>
            <p:cNvPr id="33" name="Group 32">
              <a:extLst>
                <a:ext uri="{FF2B5EF4-FFF2-40B4-BE49-F238E27FC236}">
                  <a16:creationId xmlns:a16="http://schemas.microsoft.com/office/drawing/2014/main" id="{C99DC07C-FF51-0077-3547-89A42E7D39CF}"/>
                </a:ext>
              </a:extLst>
            </p:cNvPr>
            <p:cNvGrpSpPr/>
            <p:nvPr/>
          </p:nvGrpSpPr>
          <p:grpSpPr>
            <a:xfrm>
              <a:off x="8998594" y="2661921"/>
              <a:ext cx="2635626" cy="1698882"/>
              <a:chOff x="8835313" y="2661921"/>
              <a:chExt cx="2635626" cy="1698882"/>
            </a:xfrm>
          </p:grpSpPr>
          <p:sp>
            <p:nvSpPr>
              <p:cNvPr id="35" name="Oval 34">
                <a:extLst>
                  <a:ext uri="{FF2B5EF4-FFF2-40B4-BE49-F238E27FC236}">
                    <a16:creationId xmlns:a16="http://schemas.microsoft.com/office/drawing/2014/main" id="{16B1F2DD-E396-0210-0122-6271742983AD}"/>
                  </a:ext>
                </a:extLst>
              </p:cNvPr>
              <p:cNvSpPr/>
              <p:nvPr/>
            </p:nvSpPr>
            <p:spPr>
              <a:xfrm>
                <a:off x="9733142" y="2661921"/>
                <a:ext cx="839968" cy="839968"/>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36" name="Rectangle: Rounded Corners 35">
                <a:extLst>
                  <a:ext uri="{FF2B5EF4-FFF2-40B4-BE49-F238E27FC236}">
                    <a16:creationId xmlns:a16="http://schemas.microsoft.com/office/drawing/2014/main" id="{20F26240-3177-E286-7F3B-3778D8754AFB}"/>
                  </a:ext>
                </a:extLst>
              </p:cNvPr>
              <p:cNvSpPr/>
              <p:nvPr/>
            </p:nvSpPr>
            <p:spPr>
              <a:xfrm>
                <a:off x="8835313" y="3910905"/>
                <a:ext cx="2635626" cy="449898"/>
              </a:xfrm>
              <a:prstGeom prst="roundRect">
                <a:avLst>
                  <a:gd name="adj" fmla="val 50000"/>
                </a:avLst>
              </a:prstGeom>
              <a:solidFill>
                <a:srgbClr val="012047"/>
              </a:solidFill>
              <a:ln w="6350">
                <a:solidFill>
                  <a:srgbClr val="2186D1"/>
                </a:solidFill>
              </a:ln>
              <a:effectLst>
                <a:glow rad="114300">
                  <a:schemeClr val="tx1">
                    <a:lumMod val="75000"/>
                    <a:lumOff val="25000"/>
                    <a:alpha val="46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prstClr val="white"/>
                  </a:solidFill>
                  <a:latin typeface="Segoe UI" panose="020B0502040204020203" pitchFamily="34" charset="0"/>
                </a:endParaRPr>
              </a:p>
            </p:txBody>
          </p:sp>
        </p:grpSp>
        <p:sp>
          <p:nvSpPr>
            <p:cNvPr id="32" name="Isosceles Triangle 31">
              <a:extLst>
                <a:ext uri="{FF2B5EF4-FFF2-40B4-BE49-F238E27FC236}">
                  <a16:creationId xmlns:a16="http://schemas.microsoft.com/office/drawing/2014/main" id="{92A1B17F-F607-93DC-8D10-FC2A2D6836F3}"/>
                </a:ext>
              </a:extLst>
            </p:cNvPr>
            <p:cNvSpPr/>
            <p:nvPr/>
          </p:nvSpPr>
          <p:spPr>
            <a:xfrm rot="10800000">
              <a:off x="10163556" y="3625292"/>
              <a:ext cx="342495" cy="139700"/>
            </a:xfrm>
            <a:prstGeom prst="triangle">
              <a:avLst/>
            </a:prstGeom>
            <a:solidFill>
              <a:srgbClr val="018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8C80DF72-0565-0A03-EE73-969BC8A0488D}"/>
              </a:ext>
            </a:extLst>
          </p:cNvPr>
          <p:cNvGrpSpPr/>
          <p:nvPr userDrawn="1"/>
        </p:nvGrpSpPr>
        <p:grpSpPr>
          <a:xfrm>
            <a:off x="2479251" y="1901286"/>
            <a:ext cx="2635626" cy="1695196"/>
            <a:chOff x="2479251" y="1806693"/>
            <a:chExt cx="2635626" cy="1695196"/>
          </a:xfrm>
        </p:grpSpPr>
        <p:grpSp>
          <p:nvGrpSpPr>
            <p:cNvPr id="40" name="Group 39">
              <a:extLst>
                <a:ext uri="{FF2B5EF4-FFF2-40B4-BE49-F238E27FC236}">
                  <a16:creationId xmlns:a16="http://schemas.microsoft.com/office/drawing/2014/main" id="{8456BA36-6ABA-7B71-1DAA-1F1628846CBF}"/>
                </a:ext>
              </a:extLst>
            </p:cNvPr>
            <p:cNvGrpSpPr/>
            <p:nvPr/>
          </p:nvGrpSpPr>
          <p:grpSpPr>
            <a:xfrm>
              <a:off x="2479251" y="1806693"/>
              <a:ext cx="2635626" cy="1695196"/>
              <a:chOff x="2415572" y="1806693"/>
              <a:chExt cx="2635626" cy="1695196"/>
            </a:xfrm>
          </p:grpSpPr>
          <p:sp>
            <p:nvSpPr>
              <p:cNvPr id="42" name="Oval 41">
                <a:extLst>
                  <a:ext uri="{FF2B5EF4-FFF2-40B4-BE49-F238E27FC236}">
                    <a16:creationId xmlns:a16="http://schemas.microsoft.com/office/drawing/2014/main" id="{FEE4B7E8-134C-57EC-3274-A5F8CBEE7711}"/>
                  </a:ext>
                </a:extLst>
              </p:cNvPr>
              <p:cNvSpPr/>
              <p:nvPr/>
            </p:nvSpPr>
            <p:spPr>
              <a:xfrm>
                <a:off x="3313401" y="2661921"/>
                <a:ext cx="839968" cy="839968"/>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43" name="Rectangle: Rounded Corners 42">
                <a:extLst>
                  <a:ext uri="{FF2B5EF4-FFF2-40B4-BE49-F238E27FC236}">
                    <a16:creationId xmlns:a16="http://schemas.microsoft.com/office/drawing/2014/main" id="{45715F80-836C-ED3F-5616-7A7E3E84BBDD}"/>
                  </a:ext>
                </a:extLst>
              </p:cNvPr>
              <p:cNvSpPr/>
              <p:nvPr/>
            </p:nvSpPr>
            <p:spPr>
              <a:xfrm>
                <a:off x="2415572" y="1806693"/>
                <a:ext cx="2635626" cy="449898"/>
              </a:xfrm>
              <a:prstGeom prst="roundRect">
                <a:avLst>
                  <a:gd name="adj" fmla="val 50000"/>
                </a:avLst>
              </a:prstGeom>
              <a:solidFill>
                <a:srgbClr val="012047"/>
              </a:solidFill>
              <a:ln w="6350">
                <a:solidFill>
                  <a:srgbClr val="2186D1"/>
                </a:solidFill>
              </a:ln>
              <a:effectLst>
                <a:glow rad="114300">
                  <a:schemeClr val="tx1">
                    <a:lumMod val="75000"/>
                    <a:lumOff val="25000"/>
                    <a:alpha val="46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a:solidFill>
                    <a:prstClr val="white"/>
                  </a:solidFill>
                  <a:latin typeface="Segoe UI" panose="020B0502040204020203" pitchFamily="34" charset="0"/>
                </a:endParaRPr>
              </a:p>
            </p:txBody>
          </p:sp>
        </p:grpSp>
        <p:sp>
          <p:nvSpPr>
            <p:cNvPr id="39" name="Isosceles Triangle 38">
              <a:extLst>
                <a:ext uri="{FF2B5EF4-FFF2-40B4-BE49-F238E27FC236}">
                  <a16:creationId xmlns:a16="http://schemas.microsoft.com/office/drawing/2014/main" id="{19668970-0559-A1D7-0A9A-C61A5B7DB0B4}"/>
                </a:ext>
              </a:extLst>
            </p:cNvPr>
            <p:cNvSpPr/>
            <p:nvPr/>
          </p:nvSpPr>
          <p:spPr>
            <a:xfrm>
              <a:off x="3625816" y="2444438"/>
              <a:ext cx="342495" cy="139700"/>
            </a:xfrm>
            <a:prstGeom prst="triangle">
              <a:avLst/>
            </a:prstGeom>
            <a:solidFill>
              <a:srgbClr val="018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id="{F195331F-0C36-041E-9C63-9A568A9F823A}"/>
              </a:ext>
            </a:extLst>
          </p:cNvPr>
          <p:cNvGrpSpPr/>
          <p:nvPr userDrawn="1"/>
        </p:nvGrpSpPr>
        <p:grpSpPr>
          <a:xfrm>
            <a:off x="6825481" y="1901286"/>
            <a:ext cx="2635626" cy="1695196"/>
            <a:chOff x="6825481" y="1806693"/>
            <a:chExt cx="2635626" cy="1695196"/>
          </a:xfrm>
        </p:grpSpPr>
        <p:grpSp>
          <p:nvGrpSpPr>
            <p:cNvPr id="47" name="Group 46">
              <a:extLst>
                <a:ext uri="{FF2B5EF4-FFF2-40B4-BE49-F238E27FC236}">
                  <a16:creationId xmlns:a16="http://schemas.microsoft.com/office/drawing/2014/main" id="{7E90B70B-76A6-5919-145A-EC5F69AB1321}"/>
                </a:ext>
              </a:extLst>
            </p:cNvPr>
            <p:cNvGrpSpPr/>
            <p:nvPr/>
          </p:nvGrpSpPr>
          <p:grpSpPr>
            <a:xfrm>
              <a:off x="6825481" y="1806693"/>
              <a:ext cx="2635626" cy="1695196"/>
              <a:chOff x="6620619" y="1806693"/>
              <a:chExt cx="2635626" cy="1695196"/>
            </a:xfrm>
          </p:grpSpPr>
          <p:sp>
            <p:nvSpPr>
              <p:cNvPr id="49" name="Oval 48">
                <a:extLst>
                  <a:ext uri="{FF2B5EF4-FFF2-40B4-BE49-F238E27FC236}">
                    <a16:creationId xmlns:a16="http://schemas.microsoft.com/office/drawing/2014/main" id="{92D5EBBD-2612-7224-9CBC-EA64C093FF3A}"/>
                  </a:ext>
                </a:extLst>
              </p:cNvPr>
              <p:cNvSpPr/>
              <p:nvPr/>
            </p:nvSpPr>
            <p:spPr>
              <a:xfrm>
                <a:off x="7518448" y="2661921"/>
                <a:ext cx="839968" cy="839968"/>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50" name="Rectangle: Rounded Corners 49">
                <a:extLst>
                  <a:ext uri="{FF2B5EF4-FFF2-40B4-BE49-F238E27FC236}">
                    <a16:creationId xmlns:a16="http://schemas.microsoft.com/office/drawing/2014/main" id="{98E213F3-BB13-3CDC-592B-058826205A81}"/>
                  </a:ext>
                </a:extLst>
              </p:cNvPr>
              <p:cNvSpPr/>
              <p:nvPr/>
            </p:nvSpPr>
            <p:spPr>
              <a:xfrm>
                <a:off x="6620619" y="1806693"/>
                <a:ext cx="2635626" cy="449898"/>
              </a:xfrm>
              <a:prstGeom prst="roundRect">
                <a:avLst>
                  <a:gd name="adj" fmla="val 50000"/>
                </a:avLst>
              </a:prstGeom>
              <a:solidFill>
                <a:srgbClr val="012047"/>
              </a:solidFill>
              <a:ln w="6350">
                <a:solidFill>
                  <a:srgbClr val="2186D1"/>
                </a:solidFill>
              </a:ln>
              <a:effectLst>
                <a:glow rad="114300">
                  <a:schemeClr val="tx1">
                    <a:lumMod val="75000"/>
                    <a:lumOff val="25000"/>
                    <a:alpha val="46000"/>
                  </a:schemeClr>
                </a:glo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prstClr val="white"/>
                  </a:solidFill>
                  <a:latin typeface="Segoe UI" panose="020B0502040204020203" pitchFamily="34" charset="0"/>
                </a:endParaRPr>
              </a:p>
            </p:txBody>
          </p:sp>
        </p:grpSp>
        <p:sp>
          <p:nvSpPr>
            <p:cNvPr id="46" name="Isosceles Triangle 45">
              <a:extLst>
                <a:ext uri="{FF2B5EF4-FFF2-40B4-BE49-F238E27FC236}">
                  <a16:creationId xmlns:a16="http://schemas.microsoft.com/office/drawing/2014/main" id="{B866F56C-8075-9BC4-9AA5-C4F10B1D473C}"/>
                </a:ext>
              </a:extLst>
            </p:cNvPr>
            <p:cNvSpPr/>
            <p:nvPr/>
          </p:nvSpPr>
          <p:spPr>
            <a:xfrm>
              <a:off x="7970291" y="2444438"/>
              <a:ext cx="342495" cy="139700"/>
            </a:xfrm>
            <a:prstGeom prst="triangle">
              <a:avLst/>
            </a:prstGeom>
            <a:solidFill>
              <a:srgbClr val="018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6" name="Group 55">
            <a:extLst>
              <a:ext uri="{FF2B5EF4-FFF2-40B4-BE49-F238E27FC236}">
                <a16:creationId xmlns:a16="http://schemas.microsoft.com/office/drawing/2014/main" id="{058DE095-7740-766A-EF90-E600C693E455}"/>
              </a:ext>
            </a:extLst>
          </p:cNvPr>
          <p:cNvGrpSpPr/>
          <p:nvPr userDrawn="1"/>
        </p:nvGrpSpPr>
        <p:grpSpPr>
          <a:xfrm>
            <a:off x="10632108" y="-1"/>
            <a:ext cx="1387498" cy="541637"/>
            <a:chOff x="10632108" y="-1"/>
            <a:chExt cx="1387498" cy="541637"/>
          </a:xfrm>
        </p:grpSpPr>
        <p:sp>
          <p:nvSpPr>
            <p:cNvPr id="57" name="Rectangle: Top Corners Rounded 56">
              <a:extLst>
                <a:ext uri="{FF2B5EF4-FFF2-40B4-BE49-F238E27FC236}">
                  <a16:creationId xmlns:a16="http://schemas.microsoft.com/office/drawing/2014/main" id="{E8FA9F35-288D-ADFE-4BD8-C35434D80819}"/>
                </a:ext>
              </a:extLst>
            </p:cNvPr>
            <p:cNvSpPr/>
            <p:nvPr/>
          </p:nvSpPr>
          <p:spPr>
            <a:xfrm flipV="1">
              <a:off x="10632108" y="-1"/>
              <a:ext cx="1387498" cy="541637"/>
            </a:xfrm>
            <a:prstGeom prst="round2SameRect">
              <a:avLst/>
            </a:prstGeom>
            <a:solidFill>
              <a:schemeClr val="bg1"/>
            </a:solidFill>
            <a:ln>
              <a:noFill/>
            </a:ln>
            <a:effectLst>
              <a:outerShdw blurRad="889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58" name="Graphic 57">
              <a:extLst>
                <a:ext uri="{FF2B5EF4-FFF2-40B4-BE49-F238E27FC236}">
                  <a16:creationId xmlns:a16="http://schemas.microsoft.com/office/drawing/2014/main" id="{63F82656-100E-F068-B733-BAF9F530A2E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3" y="171776"/>
              <a:ext cx="1108942" cy="214910"/>
            </a:xfrm>
            <a:prstGeom prst="rect">
              <a:avLst/>
            </a:prstGeom>
          </p:spPr>
        </p:pic>
      </p:grpSp>
      <p:grpSp>
        <p:nvGrpSpPr>
          <p:cNvPr id="59" name="Group 58">
            <a:extLst>
              <a:ext uri="{FF2B5EF4-FFF2-40B4-BE49-F238E27FC236}">
                <a16:creationId xmlns:a16="http://schemas.microsoft.com/office/drawing/2014/main" id="{5F96BFFE-5EAD-00EE-FB53-DE39453E9E44}"/>
              </a:ext>
            </a:extLst>
          </p:cNvPr>
          <p:cNvGrpSpPr/>
          <p:nvPr userDrawn="1"/>
        </p:nvGrpSpPr>
        <p:grpSpPr>
          <a:xfrm>
            <a:off x="1" y="6505770"/>
            <a:ext cx="12191998" cy="352230"/>
            <a:chOff x="1" y="6505770"/>
            <a:chExt cx="12191998" cy="352230"/>
          </a:xfrm>
        </p:grpSpPr>
        <p:sp>
          <p:nvSpPr>
            <p:cNvPr id="60" name="TextBox 59">
              <a:extLst>
                <a:ext uri="{FF2B5EF4-FFF2-40B4-BE49-F238E27FC236}">
                  <a16:creationId xmlns:a16="http://schemas.microsoft.com/office/drawing/2014/main" id="{84038E0E-0E92-1D53-3C96-52B56896D95E}"/>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61" name="Rectangle 60">
              <a:extLst>
                <a:ext uri="{FF2B5EF4-FFF2-40B4-BE49-F238E27FC236}">
                  <a16:creationId xmlns:a16="http://schemas.microsoft.com/office/drawing/2014/main" id="{994A750A-9FEF-7D9B-6FC6-219F23AD097C}"/>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2" name="Text Placeholder 28">
            <a:extLst>
              <a:ext uri="{FF2B5EF4-FFF2-40B4-BE49-F238E27FC236}">
                <a16:creationId xmlns:a16="http://schemas.microsoft.com/office/drawing/2014/main" id="{F0C0540B-43C6-C7FD-C93D-AD47C64C2BC5}"/>
              </a:ext>
            </a:extLst>
          </p:cNvPr>
          <p:cNvSpPr>
            <a:spLocks noGrp="1"/>
          </p:cNvSpPr>
          <p:nvPr>
            <p:ph type="body" sz="quarter" idx="38" hasCustomPrompt="1"/>
          </p:nvPr>
        </p:nvSpPr>
        <p:spPr>
          <a:xfrm>
            <a:off x="2639163" y="1968794"/>
            <a:ext cx="2304710" cy="317241"/>
          </a:xfrm>
        </p:spPr>
        <p:txBody>
          <a:bodyPr>
            <a:noAutofit/>
          </a:bodyPr>
          <a:lstStyle>
            <a:lvl1pPr marL="0" indent="0" algn="ctr" defTabSz="914400" rtl="0" eaLnBrk="1" latinLnBrk="0" hangingPunct="1">
              <a:lnSpc>
                <a:spcPts val="1600"/>
              </a:lnSpc>
              <a:spcBef>
                <a:spcPts val="600"/>
              </a:spcBef>
              <a:buClr>
                <a:srgbClr val="00B0F0"/>
              </a:buClr>
              <a:buSzPct val="80000"/>
              <a:buNone/>
              <a:defRPr lang="en-US" sz="1400" b="1"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63" name="Text Placeholder 28">
            <a:extLst>
              <a:ext uri="{FF2B5EF4-FFF2-40B4-BE49-F238E27FC236}">
                <a16:creationId xmlns:a16="http://schemas.microsoft.com/office/drawing/2014/main" id="{F9A5C0CA-0E2A-7198-9AEC-0CE0E4D20CE8}"/>
              </a:ext>
            </a:extLst>
          </p:cNvPr>
          <p:cNvSpPr>
            <a:spLocks noGrp="1"/>
          </p:cNvSpPr>
          <p:nvPr>
            <p:ph type="body" sz="quarter" idx="39" hasCustomPrompt="1"/>
          </p:nvPr>
        </p:nvSpPr>
        <p:spPr>
          <a:xfrm>
            <a:off x="470998" y="4071844"/>
            <a:ext cx="2304710" cy="317241"/>
          </a:xfrm>
        </p:spPr>
        <p:txBody>
          <a:bodyPr>
            <a:noAutofit/>
          </a:bodyPr>
          <a:lstStyle>
            <a:lvl1pPr marL="0" indent="0" algn="ctr" defTabSz="914400" rtl="0" eaLnBrk="1" latinLnBrk="0" hangingPunct="1">
              <a:lnSpc>
                <a:spcPts val="1600"/>
              </a:lnSpc>
              <a:spcBef>
                <a:spcPts val="600"/>
              </a:spcBef>
              <a:buClr>
                <a:srgbClr val="00B0F0"/>
              </a:buClr>
              <a:buSzPct val="80000"/>
              <a:buNone/>
              <a:defRPr lang="en-US" sz="1400" b="1"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64" name="Text Placeholder 28">
            <a:extLst>
              <a:ext uri="{FF2B5EF4-FFF2-40B4-BE49-F238E27FC236}">
                <a16:creationId xmlns:a16="http://schemas.microsoft.com/office/drawing/2014/main" id="{C54C1636-70F6-B216-8527-B1029D4CD2D6}"/>
              </a:ext>
            </a:extLst>
          </p:cNvPr>
          <p:cNvSpPr>
            <a:spLocks noGrp="1"/>
          </p:cNvSpPr>
          <p:nvPr>
            <p:ph type="body" sz="quarter" idx="40" hasCustomPrompt="1"/>
          </p:nvPr>
        </p:nvSpPr>
        <p:spPr>
          <a:xfrm>
            <a:off x="4816754" y="4071844"/>
            <a:ext cx="2304710" cy="317241"/>
          </a:xfrm>
        </p:spPr>
        <p:txBody>
          <a:bodyPr>
            <a:noAutofit/>
          </a:bodyPr>
          <a:lstStyle>
            <a:lvl1pPr marL="0" indent="0" algn="ctr" defTabSz="914400" rtl="0" eaLnBrk="1" latinLnBrk="0" hangingPunct="1">
              <a:lnSpc>
                <a:spcPts val="1600"/>
              </a:lnSpc>
              <a:spcBef>
                <a:spcPts val="600"/>
              </a:spcBef>
              <a:buClr>
                <a:srgbClr val="00B0F0"/>
              </a:buClr>
              <a:buSzPct val="80000"/>
              <a:buNone/>
              <a:defRPr lang="en-US" sz="1400" b="1"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65" name="Text Placeholder 28">
            <a:extLst>
              <a:ext uri="{FF2B5EF4-FFF2-40B4-BE49-F238E27FC236}">
                <a16:creationId xmlns:a16="http://schemas.microsoft.com/office/drawing/2014/main" id="{356785F5-EB0F-D6E1-72F2-58FAEFE42846}"/>
              </a:ext>
            </a:extLst>
          </p:cNvPr>
          <p:cNvSpPr>
            <a:spLocks noGrp="1"/>
          </p:cNvSpPr>
          <p:nvPr>
            <p:ph type="body" sz="quarter" idx="41" hasCustomPrompt="1"/>
          </p:nvPr>
        </p:nvSpPr>
        <p:spPr>
          <a:xfrm>
            <a:off x="7013200" y="1968794"/>
            <a:ext cx="2304710" cy="317241"/>
          </a:xfrm>
        </p:spPr>
        <p:txBody>
          <a:bodyPr>
            <a:noAutofit/>
          </a:bodyPr>
          <a:lstStyle>
            <a:lvl1pPr marL="0" indent="0" algn="ctr" defTabSz="914400" rtl="0" eaLnBrk="1" latinLnBrk="0" hangingPunct="1">
              <a:lnSpc>
                <a:spcPts val="1600"/>
              </a:lnSpc>
              <a:spcBef>
                <a:spcPts val="600"/>
              </a:spcBef>
              <a:buClr>
                <a:srgbClr val="00B0F0"/>
              </a:buClr>
              <a:buSzPct val="80000"/>
              <a:buNone/>
              <a:defRPr lang="en-US" sz="1400" b="1"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66" name="Text Placeholder 28">
            <a:extLst>
              <a:ext uri="{FF2B5EF4-FFF2-40B4-BE49-F238E27FC236}">
                <a16:creationId xmlns:a16="http://schemas.microsoft.com/office/drawing/2014/main" id="{EC61389B-2C5C-0F48-0BD4-E32CECA6F3A4}"/>
              </a:ext>
            </a:extLst>
          </p:cNvPr>
          <p:cNvSpPr>
            <a:spLocks noGrp="1"/>
          </p:cNvSpPr>
          <p:nvPr>
            <p:ph type="body" sz="quarter" idx="42" hasCustomPrompt="1"/>
          </p:nvPr>
        </p:nvSpPr>
        <p:spPr>
          <a:xfrm>
            <a:off x="9181364" y="4071844"/>
            <a:ext cx="2304710" cy="317241"/>
          </a:xfrm>
        </p:spPr>
        <p:txBody>
          <a:bodyPr>
            <a:noAutofit/>
          </a:bodyPr>
          <a:lstStyle>
            <a:lvl1pPr marL="0" indent="0" algn="ctr" defTabSz="914400" rtl="0" eaLnBrk="1" latinLnBrk="0" hangingPunct="1">
              <a:lnSpc>
                <a:spcPts val="1600"/>
              </a:lnSpc>
              <a:spcBef>
                <a:spcPts val="600"/>
              </a:spcBef>
              <a:buClr>
                <a:srgbClr val="00B0F0"/>
              </a:buClr>
              <a:buSzPct val="80000"/>
              <a:buNone/>
              <a:defRPr lang="en-US" sz="1400" b="1"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67" name="Picture Placeholder 81">
            <a:extLst>
              <a:ext uri="{FF2B5EF4-FFF2-40B4-BE49-F238E27FC236}">
                <a16:creationId xmlns:a16="http://schemas.microsoft.com/office/drawing/2014/main" id="{51817BC1-4336-C8F2-BF6A-34ABA0E4833F}"/>
              </a:ext>
            </a:extLst>
          </p:cNvPr>
          <p:cNvSpPr>
            <a:spLocks noGrp="1"/>
          </p:cNvSpPr>
          <p:nvPr>
            <p:ph type="pic" sz="quarter" idx="60"/>
          </p:nvPr>
        </p:nvSpPr>
        <p:spPr>
          <a:xfrm>
            <a:off x="1418509" y="2973981"/>
            <a:ext cx="407554" cy="407554"/>
          </a:xfrm>
        </p:spPr>
        <p:txBody>
          <a:bodyPr>
            <a:normAutofit/>
          </a:bodyPr>
          <a:lstStyle>
            <a:lvl1pPr marL="0" indent="0" algn="ctr">
              <a:buNone/>
              <a:defRPr sz="400"/>
            </a:lvl1pPr>
          </a:lstStyle>
          <a:p>
            <a:endParaRPr lang="en-IN" dirty="0"/>
          </a:p>
        </p:txBody>
      </p:sp>
      <p:sp>
        <p:nvSpPr>
          <p:cNvPr id="68" name="Picture Placeholder 81">
            <a:extLst>
              <a:ext uri="{FF2B5EF4-FFF2-40B4-BE49-F238E27FC236}">
                <a16:creationId xmlns:a16="http://schemas.microsoft.com/office/drawing/2014/main" id="{FE67DDBC-6EE1-F181-BA0E-12A56BF3114E}"/>
              </a:ext>
            </a:extLst>
          </p:cNvPr>
          <p:cNvSpPr>
            <a:spLocks noGrp="1"/>
          </p:cNvSpPr>
          <p:nvPr>
            <p:ph type="pic" sz="quarter" idx="61"/>
          </p:nvPr>
        </p:nvSpPr>
        <p:spPr>
          <a:xfrm>
            <a:off x="3590691" y="2973981"/>
            <a:ext cx="407554" cy="407554"/>
          </a:xfrm>
        </p:spPr>
        <p:txBody>
          <a:bodyPr>
            <a:normAutofit/>
          </a:bodyPr>
          <a:lstStyle>
            <a:lvl1pPr marL="0" indent="0" algn="ctr">
              <a:buNone/>
              <a:defRPr sz="400"/>
            </a:lvl1pPr>
          </a:lstStyle>
          <a:p>
            <a:endParaRPr lang="en-IN" dirty="0"/>
          </a:p>
        </p:txBody>
      </p:sp>
      <p:sp>
        <p:nvSpPr>
          <p:cNvPr id="69" name="Picture Placeholder 81">
            <a:extLst>
              <a:ext uri="{FF2B5EF4-FFF2-40B4-BE49-F238E27FC236}">
                <a16:creationId xmlns:a16="http://schemas.microsoft.com/office/drawing/2014/main" id="{E7C72BC5-31DA-2766-F313-A8EFD304DD03}"/>
              </a:ext>
            </a:extLst>
          </p:cNvPr>
          <p:cNvSpPr>
            <a:spLocks noGrp="1"/>
          </p:cNvSpPr>
          <p:nvPr>
            <p:ph type="pic" sz="quarter" idx="62"/>
          </p:nvPr>
        </p:nvSpPr>
        <p:spPr>
          <a:xfrm>
            <a:off x="5760454" y="2973981"/>
            <a:ext cx="407554" cy="407554"/>
          </a:xfrm>
        </p:spPr>
        <p:txBody>
          <a:bodyPr>
            <a:normAutofit/>
          </a:bodyPr>
          <a:lstStyle>
            <a:lvl1pPr marL="0" indent="0" algn="ctr">
              <a:buNone/>
              <a:defRPr sz="400"/>
            </a:lvl1pPr>
          </a:lstStyle>
          <a:p>
            <a:endParaRPr lang="en-IN" dirty="0"/>
          </a:p>
        </p:txBody>
      </p:sp>
      <p:sp>
        <p:nvSpPr>
          <p:cNvPr id="70" name="Picture Placeholder 81">
            <a:extLst>
              <a:ext uri="{FF2B5EF4-FFF2-40B4-BE49-F238E27FC236}">
                <a16:creationId xmlns:a16="http://schemas.microsoft.com/office/drawing/2014/main" id="{3EAE95E8-69E0-0A9D-C81C-500CB5F6AFC5}"/>
              </a:ext>
            </a:extLst>
          </p:cNvPr>
          <p:cNvSpPr>
            <a:spLocks noGrp="1"/>
          </p:cNvSpPr>
          <p:nvPr>
            <p:ph type="pic" sz="quarter" idx="63"/>
          </p:nvPr>
        </p:nvSpPr>
        <p:spPr>
          <a:xfrm>
            <a:off x="7937966" y="2973981"/>
            <a:ext cx="407554" cy="407554"/>
          </a:xfrm>
        </p:spPr>
        <p:txBody>
          <a:bodyPr>
            <a:normAutofit/>
          </a:bodyPr>
          <a:lstStyle>
            <a:lvl1pPr marL="0" indent="0" algn="ctr">
              <a:buNone/>
              <a:defRPr sz="400"/>
            </a:lvl1pPr>
          </a:lstStyle>
          <a:p>
            <a:endParaRPr lang="en-IN" dirty="0"/>
          </a:p>
        </p:txBody>
      </p:sp>
      <p:sp>
        <p:nvSpPr>
          <p:cNvPr id="71" name="Picture Placeholder 81">
            <a:extLst>
              <a:ext uri="{FF2B5EF4-FFF2-40B4-BE49-F238E27FC236}">
                <a16:creationId xmlns:a16="http://schemas.microsoft.com/office/drawing/2014/main" id="{42075207-3DEF-E0CC-0EB1-AD05B7168FF7}"/>
              </a:ext>
            </a:extLst>
          </p:cNvPr>
          <p:cNvSpPr>
            <a:spLocks noGrp="1"/>
          </p:cNvSpPr>
          <p:nvPr>
            <p:ph type="pic" sz="quarter" idx="64"/>
          </p:nvPr>
        </p:nvSpPr>
        <p:spPr>
          <a:xfrm>
            <a:off x="10107728" y="2973981"/>
            <a:ext cx="407554" cy="407554"/>
          </a:xfrm>
        </p:spPr>
        <p:txBody>
          <a:bodyPr>
            <a:normAutofit/>
          </a:bodyPr>
          <a:lstStyle>
            <a:lvl1pPr marL="0" indent="0" algn="ctr">
              <a:buNone/>
              <a:defRPr sz="400"/>
            </a:lvl1pPr>
          </a:lstStyle>
          <a:p>
            <a:endParaRPr lang="en-IN" dirty="0"/>
          </a:p>
        </p:txBody>
      </p:sp>
    </p:spTree>
    <p:extLst>
      <p:ext uri="{BB962C8B-B14F-4D97-AF65-F5344CB8AC3E}">
        <p14:creationId xmlns:p14="http://schemas.microsoft.com/office/powerpoint/2010/main" val="40523596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hasCustomPrompt="1"/>
          </p:nvPr>
        </p:nvSpPr>
        <p:spPr>
          <a:xfrm>
            <a:off x="1" y="0"/>
            <a:ext cx="10562896"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grpSp>
        <p:nvGrpSpPr>
          <p:cNvPr id="56" name="Group 55">
            <a:extLst>
              <a:ext uri="{FF2B5EF4-FFF2-40B4-BE49-F238E27FC236}">
                <a16:creationId xmlns:a16="http://schemas.microsoft.com/office/drawing/2014/main" id="{058DE095-7740-766A-EF90-E600C693E455}"/>
              </a:ext>
            </a:extLst>
          </p:cNvPr>
          <p:cNvGrpSpPr/>
          <p:nvPr userDrawn="1"/>
        </p:nvGrpSpPr>
        <p:grpSpPr>
          <a:xfrm>
            <a:off x="10632108" y="-1"/>
            <a:ext cx="1387498" cy="541637"/>
            <a:chOff x="10632108" y="-1"/>
            <a:chExt cx="1387498" cy="541637"/>
          </a:xfrm>
        </p:grpSpPr>
        <p:sp>
          <p:nvSpPr>
            <p:cNvPr id="57" name="Rectangle: Top Corners Rounded 56">
              <a:extLst>
                <a:ext uri="{FF2B5EF4-FFF2-40B4-BE49-F238E27FC236}">
                  <a16:creationId xmlns:a16="http://schemas.microsoft.com/office/drawing/2014/main" id="{E8FA9F35-288D-ADFE-4BD8-C35434D80819}"/>
                </a:ext>
              </a:extLst>
            </p:cNvPr>
            <p:cNvSpPr/>
            <p:nvPr/>
          </p:nvSpPr>
          <p:spPr>
            <a:xfrm flipV="1">
              <a:off x="10632108" y="-1"/>
              <a:ext cx="1387498" cy="541637"/>
            </a:xfrm>
            <a:prstGeom prst="round2SameRect">
              <a:avLst/>
            </a:prstGeom>
            <a:solidFill>
              <a:schemeClr val="bg1"/>
            </a:solidFill>
            <a:ln>
              <a:noFill/>
            </a:ln>
            <a:effectLst>
              <a:outerShdw blurRad="889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58" name="Graphic 57">
              <a:extLst>
                <a:ext uri="{FF2B5EF4-FFF2-40B4-BE49-F238E27FC236}">
                  <a16:creationId xmlns:a16="http://schemas.microsoft.com/office/drawing/2014/main" id="{63F82656-100E-F068-B733-BAF9F530A2E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3" y="171776"/>
              <a:ext cx="1108942" cy="214910"/>
            </a:xfrm>
            <a:prstGeom prst="rect">
              <a:avLst/>
            </a:prstGeom>
          </p:spPr>
        </p:pic>
      </p:grpSp>
      <p:grpSp>
        <p:nvGrpSpPr>
          <p:cNvPr id="59" name="Group 58">
            <a:extLst>
              <a:ext uri="{FF2B5EF4-FFF2-40B4-BE49-F238E27FC236}">
                <a16:creationId xmlns:a16="http://schemas.microsoft.com/office/drawing/2014/main" id="{5F96BFFE-5EAD-00EE-FB53-DE39453E9E44}"/>
              </a:ext>
            </a:extLst>
          </p:cNvPr>
          <p:cNvGrpSpPr/>
          <p:nvPr userDrawn="1"/>
        </p:nvGrpSpPr>
        <p:grpSpPr>
          <a:xfrm>
            <a:off x="1" y="6505770"/>
            <a:ext cx="12191998" cy="352230"/>
            <a:chOff x="1" y="6505770"/>
            <a:chExt cx="12191998" cy="352230"/>
          </a:xfrm>
        </p:grpSpPr>
        <p:sp>
          <p:nvSpPr>
            <p:cNvPr id="60" name="TextBox 59">
              <a:extLst>
                <a:ext uri="{FF2B5EF4-FFF2-40B4-BE49-F238E27FC236}">
                  <a16:creationId xmlns:a16="http://schemas.microsoft.com/office/drawing/2014/main" id="{84038E0E-0E92-1D53-3C96-52B56896D95E}"/>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61" name="Rectangle 60">
              <a:extLst>
                <a:ext uri="{FF2B5EF4-FFF2-40B4-BE49-F238E27FC236}">
                  <a16:creationId xmlns:a16="http://schemas.microsoft.com/office/drawing/2014/main" id="{994A750A-9FEF-7D9B-6FC6-219F23AD097C}"/>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SmartArt Placeholder 8">
            <a:extLst>
              <a:ext uri="{FF2B5EF4-FFF2-40B4-BE49-F238E27FC236}">
                <a16:creationId xmlns:a16="http://schemas.microsoft.com/office/drawing/2014/main" id="{4F1C75A9-971B-07D9-4BCB-390E6E22BEC0}"/>
              </a:ext>
            </a:extLst>
          </p:cNvPr>
          <p:cNvSpPr>
            <a:spLocks noGrp="1"/>
          </p:cNvSpPr>
          <p:nvPr>
            <p:ph type="dgm" sz="quarter" idx="11"/>
          </p:nvPr>
        </p:nvSpPr>
        <p:spPr>
          <a:xfrm>
            <a:off x="127000" y="1138238"/>
            <a:ext cx="11896725" cy="5116512"/>
          </a:xfrm>
        </p:spPr>
        <p:txBody>
          <a:bodyPr anchor="ctr"/>
          <a:lstStyle>
            <a:lvl1pPr marL="0" indent="0" algn="ctr">
              <a:buNone/>
              <a:defRPr/>
            </a:lvl1pPr>
          </a:lstStyle>
          <a:p>
            <a:endParaRPr lang="en-IN"/>
          </a:p>
        </p:txBody>
      </p:sp>
    </p:spTree>
    <p:extLst>
      <p:ext uri="{BB962C8B-B14F-4D97-AF65-F5344CB8AC3E}">
        <p14:creationId xmlns:p14="http://schemas.microsoft.com/office/powerpoint/2010/main" val="3477308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hasCustomPrompt="1"/>
          </p:nvPr>
        </p:nvSpPr>
        <p:spPr>
          <a:xfrm>
            <a:off x="1" y="0"/>
            <a:ext cx="10562896"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grpSp>
        <p:nvGrpSpPr>
          <p:cNvPr id="56" name="Group 55">
            <a:extLst>
              <a:ext uri="{FF2B5EF4-FFF2-40B4-BE49-F238E27FC236}">
                <a16:creationId xmlns:a16="http://schemas.microsoft.com/office/drawing/2014/main" id="{058DE095-7740-766A-EF90-E600C693E455}"/>
              </a:ext>
            </a:extLst>
          </p:cNvPr>
          <p:cNvGrpSpPr/>
          <p:nvPr userDrawn="1"/>
        </p:nvGrpSpPr>
        <p:grpSpPr>
          <a:xfrm>
            <a:off x="10632108" y="-1"/>
            <a:ext cx="1387498" cy="541637"/>
            <a:chOff x="10632108" y="-1"/>
            <a:chExt cx="1387498" cy="541637"/>
          </a:xfrm>
        </p:grpSpPr>
        <p:sp>
          <p:nvSpPr>
            <p:cNvPr id="57" name="Rectangle: Top Corners Rounded 56">
              <a:extLst>
                <a:ext uri="{FF2B5EF4-FFF2-40B4-BE49-F238E27FC236}">
                  <a16:creationId xmlns:a16="http://schemas.microsoft.com/office/drawing/2014/main" id="{E8FA9F35-288D-ADFE-4BD8-C35434D80819}"/>
                </a:ext>
              </a:extLst>
            </p:cNvPr>
            <p:cNvSpPr/>
            <p:nvPr/>
          </p:nvSpPr>
          <p:spPr>
            <a:xfrm flipV="1">
              <a:off x="10632108" y="-1"/>
              <a:ext cx="1387498" cy="541637"/>
            </a:xfrm>
            <a:prstGeom prst="round2SameRect">
              <a:avLst/>
            </a:prstGeom>
            <a:solidFill>
              <a:schemeClr val="bg1"/>
            </a:solidFill>
            <a:ln>
              <a:noFill/>
            </a:ln>
            <a:effectLst>
              <a:outerShdw blurRad="889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58" name="Graphic 57">
              <a:extLst>
                <a:ext uri="{FF2B5EF4-FFF2-40B4-BE49-F238E27FC236}">
                  <a16:creationId xmlns:a16="http://schemas.microsoft.com/office/drawing/2014/main" id="{63F82656-100E-F068-B733-BAF9F530A2E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3" y="171776"/>
              <a:ext cx="1108942" cy="214910"/>
            </a:xfrm>
            <a:prstGeom prst="rect">
              <a:avLst/>
            </a:prstGeom>
          </p:spPr>
        </p:pic>
      </p:grpSp>
      <p:grpSp>
        <p:nvGrpSpPr>
          <p:cNvPr id="59" name="Group 58">
            <a:extLst>
              <a:ext uri="{FF2B5EF4-FFF2-40B4-BE49-F238E27FC236}">
                <a16:creationId xmlns:a16="http://schemas.microsoft.com/office/drawing/2014/main" id="{5F96BFFE-5EAD-00EE-FB53-DE39453E9E44}"/>
              </a:ext>
            </a:extLst>
          </p:cNvPr>
          <p:cNvGrpSpPr/>
          <p:nvPr userDrawn="1"/>
        </p:nvGrpSpPr>
        <p:grpSpPr>
          <a:xfrm>
            <a:off x="1" y="6505770"/>
            <a:ext cx="12191998" cy="352230"/>
            <a:chOff x="1" y="6505770"/>
            <a:chExt cx="12191998" cy="352230"/>
          </a:xfrm>
        </p:grpSpPr>
        <p:sp>
          <p:nvSpPr>
            <p:cNvPr id="60" name="TextBox 59">
              <a:extLst>
                <a:ext uri="{FF2B5EF4-FFF2-40B4-BE49-F238E27FC236}">
                  <a16:creationId xmlns:a16="http://schemas.microsoft.com/office/drawing/2014/main" id="{84038E0E-0E92-1D53-3C96-52B56896D95E}"/>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61" name="Rectangle 60">
              <a:extLst>
                <a:ext uri="{FF2B5EF4-FFF2-40B4-BE49-F238E27FC236}">
                  <a16:creationId xmlns:a16="http://schemas.microsoft.com/office/drawing/2014/main" id="{994A750A-9FEF-7D9B-6FC6-219F23AD097C}"/>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929774A1-F315-3D50-9026-94EB03EDA335}"/>
              </a:ext>
            </a:extLst>
          </p:cNvPr>
          <p:cNvGrpSpPr/>
          <p:nvPr userDrawn="1"/>
        </p:nvGrpSpPr>
        <p:grpSpPr>
          <a:xfrm>
            <a:off x="802534" y="1848515"/>
            <a:ext cx="3157586" cy="4478663"/>
            <a:chOff x="802534" y="1580067"/>
            <a:chExt cx="3157586" cy="4478663"/>
          </a:xfrm>
        </p:grpSpPr>
        <p:sp>
          <p:nvSpPr>
            <p:cNvPr id="5" name="Rectangle 4">
              <a:extLst>
                <a:ext uri="{FF2B5EF4-FFF2-40B4-BE49-F238E27FC236}">
                  <a16:creationId xmlns:a16="http://schemas.microsoft.com/office/drawing/2014/main" id="{52E007A2-C0F8-3F47-6F1E-BF731CED7FBE}"/>
                </a:ext>
              </a:extLst>
            </p:cNvPr>
            <p:cNvSpPr/>
            <p:nvPr userDrawn="1"/>
          </p:nvSpPr>
          <p:spPr>
            <a:xfrm>
              <a:off x="802534" y="3238500"/>
              <a:ext cx="3157586" cy="2820230"/>
            </a:xfrm>
            <a:prstGeom prst="rect">
              <a:avLst/>
            </a:prstGeom>
            <a:gradFill flip="none" rotWithShape="1">
              <a:gsLst>
                <a:gs pos="0">
                  <a:schemeClr val="bg1">
                    <a:lumMod val="85000"/>
                  </a:schemeClr>
                </a:gs>
                <a:gs pos="100000">
                  <a:srgbClr val="E6E6E6">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64839750-33EA-B42A-44B0-67AB32EE42C0}"/>
                </a:ext>
              </a:extLst>
            </p:cNvPr>
            <p:cNvSpPr/>
            <p:nvPr userDrawn="1"/>
          </p:nvSpPr>
          <p:spPr>
            <a:xfrm>
              <a:off x="802534" y="1580067"/>
              <a:ext cx="3157586" cy="2241820"/>
            </a:xfrm>
            <a:custGeom>
              <a:avLst/>
              <a:gdLst>
                <a:gd name="connsiteX0" fmla="*/ 116839 w 3157586"/>
                <a:gd name="connsiteY0" fmla="*/ 0 h 2241820"/>
                <a:gd name="connsiteX1" fmla="*/ 537081 w 3157586"/>
                <a:gd name="connsiteY1" fmla="*/ 0 h 2241820"/>
                <a:gd name="connsiteX2" fmla="*/ 539151 w 3157586"/>
                <a:gd name="connsiteY2" fmla="*/ 40995 h 2241820"/>
                <a:gd name="connsiteX3" fmla="*/ 1578793 w 3157586"/>
                <a:gd name="connsiteY3" fmla="*/ 979183 h 2241820"/>
                <a:gd name="connsiteX4" fmla="*/ 2618435 w 3157586"/>
                <a:gd name="connsiteY4" fmla="*/ 40995 h 2241820"/>
                <a:gd name="connsiteX5" fmla="*/ 2620505 w 3157586"/>
                <a:gd name="connsiteY5" fmla="*/ 0 h 2241820"/>
                <a:gd name="connsiteX6" fmla="*/ 3040747 w 3157586"/>
                <a:gd name="connsiteY6" fmla="*/ 0 h 2241820"/>
                <a:gd name="connsiteX7" fmla="*/ 3157586 w 3157586"/>
                <a:gd name="connsiteY7" fmla="*/ 116839 h 2241820"/>
                <a:gd name="connsiteX8" fmla="*/ 3157586 w 3157586"/>
                <a:gd name="connsiteY8" fmla="*/ 2102931 h 2241820"/>
                <a:gd name="connsiteX9" fmla="*/ 1773434 w 3157586"/>
                <a:gd name="connsiteY9" fmla="*/ 2102931 h 2241820"/>
                <a:gd name="connsiteX10" fmla="*/ 1578794 w 3157586"/>
                <a:gd name="connsiteY10" fmla="*/ 2241820 h 2241820"/>
                <a:gd name="connsiteX11" fmla="*/ 1384154 w 3157586"/>
                <a:gd name="connsiteY11" fmla="*/ 2102931 h 2241820"/>
                <a:gd name="connsiteX12" fmla="*/ 0 w 3157586"/>
                <a:gd name="connsiteY12" fmla="*/ 2102931 h 2241820"/>
                <a:gd name="connsiteX13" fmla="*/ 0 w 3157586"/>
                <a:gd name="connsiteY13" fmla="*/ 116839 h 2241820"/>
                <a:gd name="connsiteX14" fmla="*/ 116839 w 3157586"/>
                <a:gd name="connsiteY14" fmla="*/ 0 h 224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7586" h="2241820">
                  <a:moveTo>
                    <a:pt x="116839" y="0"/>
                  </a:moveTo>
                  <a:lnTo>
                    <a:pt x="537081" y="0"/>
                  </a:lnTo>
                  <a:lnTo>
                    <a:pt x="539151" y="40995"/>
                  </a:lnTo>
                  <a:cubicBezTo>
                    <a:pt x="592668" y="567961"/>
                    <a:pt x="1037707" y="979183"/>
                    <a:pt x="1578793" y="979183"/>
                  </a:cubicBezTo>
                  <a:cubicBezTo>
                    <a:pt x="2119879" y="979183"/>
                    <a:pt x="2564918" y="567961"/>
                    <a:pt x="2618435" y="40995"/>
                  </a:cubicBezTo>
                  <a:lnTo>
                    <a:pt x="2620505" y="0"/>
                  </a:lnTo>
                  <a:lnTo>
                    <a:pt x="3040747" y="0"/>
                  </a:lnTo>
                  <a:cubicBezTo>
                    <a:pt x="3105275" y="0"/>
                    <a:pt x="3157586" y="52311"/>
                    <a:pt x="3157586" y="116839"/>
                  </a:cubicBezTo>
                  <a:lnTo>
                    <a:pt x="3157586" y="2102931"/>
                  </a:lnTo>
                  <a:lnTo>
                    <a:pt x="1773434" y="2102931"/>
                  </a:lnTo>
                  <a:lnTo>
                    <a:pt x="1578794" y="2241820"/>
                  </a:lnTo>
                  <a:lnTo>
                    <a:pt x="1384154" y="2102931"/>
                  </a:lnTo>
                  <a:lnTo>
                    <a:pt x="0" y="2102931"/>
                  </a:lnTo>
                  <a:lnTo>
                    <a:pt x="0" y="116839"/>
                  </a:lnTo>
                  <a:cubicBezTo>
                    <a:pt x="0" y="52311"/>
                    <a:pt x="52311" y="0"/>
                    <a:pt x="116839" y="0"/>
                  </a:cubicBezTo>
                  <a:close/>
                </a:path>
              </a:pathLst>
            </a:custGeom>
            <a:gradFill flip="none" rotWithShape="1">
              <a:gsLst>
                <a:gs pos="51000">
                  <a:srgbClr val="018DC8"/>
                </a:gs>
                <a:gs pos="0">
                  <a:srgbClr val="013B67"/>
                </a:gs>
                <a:gs pos="100000">
                  <a:srgbClr val="00ACEC"/>
                </a:gs>
              </a:gsLst>
              <a:lin ang="162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a:latin typeface="Segoe UI" panose="020B0502040204020203" pitchFamily="34" charset="0"/>
              </a:endParaRPr>
            </a:p>
          </p:txBody>
        </p:sp>
      </p:grpSp>
      <p:grpSp>
        <p:nvGrpSpPr>
          <p:cNvPr id="15" name="Group 14">
            <a:extLst>
              <a:ext uri="{FF2B5EF4-FFF2-40B4-BE49-F238E27FC236}">
                <a16:creationId xmlns:a16="http://schemas.microsoft.com/office/drawing/2014/main" id="{8A994224-01BF-F33A-F84A-05445625ABD0}"/>
              </a:ext>
            </a:extLst>
          </p:cNvPr>
          <p:cNvGrpSpPr/>
          <p:nvPr userDrawn="1"/>
        </p:nvGrpSpPr>
        <p:grpSpPr>
          <a:xfrm>
            <a:off x="4517207" y="1848515"/>
            <a:ext cx="3157586" cy="4478663"/>
            <a:chOff x="802534" y="1580067"/>
            <a:chExt cx="3157586" cy="4478663"/>
          </a:xfrm>
        </p:grpSpPr>
        <p:sp>
          <p:nvSpPr>
            <p:cNvPr id="16" name="Rectangle 15">
              <a:extLst>
                <a:ext uri="{FF2B5EF4-FFF2-40B4-BE49-F238E27FC236}">
                  <a16:creationId xmlns:a16="http://schemas.microsoft.com/office/drawing/2014/main" id="{FAB79B2E-618E-41A5-5A86-BD121189D42D}"/>
                </a:ext>
              </a:extLst>
            </p:cNvPr>
            <p:cNvSpPr/>
            <p:nvPr userDrawn="1"/>
          </p:nvSpPr>
          <p:spPr>
            <a:xfrm>
              <a:off x="802534" y="3238500"/>
              <a:ext cx="3157586" cy="2820230"/>
            </a:xfrm>
            <a:prstGeom prst="rect">
              <a:avLst/>
            </a:prstGeom>
            <a:gradFill flip="none" rotWithShape="1">
              <a:gsLst>
                <a:gs pos="0">
                  <a:schemeClr val="bg1">
                    <a:lumMod val="85000"/>
                  </a:schemeClr>
                </a:gs>
                <a:gs pos="100000">
                  <a:srgbClr val="E6E6E6">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a:extLst>
                <a:ext uri="{FF2B5EF4-FFF2-40B4-BE49-F238E27FC236}">
                  <a16:creationId xmlns:a16="http://schemas.microsoft.com/office/drawing/2014/main" id="{1A0E7AE8-D23A-E5B9-1129-ABF984BC4C34}"/>
                </a:ext>
              </a:extLst>
            </p:cNvPr>
            <p:cNvSpPr/>
            <p:nvPr userDrawn="1"/>
          </p:nvSpPr>
          <p:spPr>
            <a:xfrm>
              <a:off x="802534" y="1580067"/>
              <a:ext cx="3157586" cy="2241820"/>
            </a:xfrm>
            <a:custGeom>
              <a:avLst/>
              <a:gdLst>
                <a:gd name="connsiteX0" fmla="*/ 116839 w 3157586"/>
                <a:gd name="connsiteY0" fmla="*/ 0 h 2241820"/>
                <a:gd name="connsiteX1" fmla="*/ 537081 w 3157586"/>
                <a:gd name="connsiteY1" fmla="*/ 0 h 2241820"/>
                <a:gd name="connsiteX2" fmla="*/ 539151 w 3157586"/>
                <a:gd name="connsiteY2" fmla="*/ 40995 h 2241820"/>
                <a:gd name="connsiteX3" fmla="*/ 1578793 w 3157586"/>
                <a:gd name="connsiteY3" fmla="*/ 979183 h 2241820"/>
                <a:gd name="connsiteX4" fmla="*/ 2618435 w 3157586"/>
                <a:gd name="connsiteY4" fmla="*/ 40995 h 2241820"/>
                <a:gd name="connsiteX5" fmla="*/ 2620505 w 3157586"/>
                <a:gd name="connsiteY5" fmla="*/ 0 h 2241820"/>
                <a:gd name="connsiteX6" fmla="*/ 3040747 w 3157586"/>
                <a:gd name="connsiteY6" fmla="*/ 0 h 2241820"/>
                <a:gd name="connsiteX7" fmla="*/ 3157586 w 3157586"/>
                <a:gd name="connsiteY7" fmla="*/ 116839 h 2241820"/>
                <a:gd name="connsiteX8" fmla="*/ 3157586 w 3157586"/>
                <a:gd name="connsiteY8" fmla="*/ 2102931 h 2241820"/>
                <a:gd name="connsiteX9" fmla="*/ 1773434 w 3157586"/>
                <a:gd name="connsiteY9" fmla="*/ 2102931 h 2241820"/>
                <a:gd name="connsiteX10" fmla="*/ 1578794 w 3157586"/>
                <a:gd name="connsiteY10" fmla="*/ 2241820 h 2241820"/>
                <a:gd name="connsiteX11" fmla="*/ 1384154 w 3157586"/>
                <a:gd name="connsiteY11" fmla="*/ 2102931 h 2241820"/>
                <a:gd name="connsiteX12" fmla="*/ 0 w 3157586"/>
                <a:gd name="connsiteY12" fmla="*/ 2102931 h 2241820"/>
                <a:gd name="connsiteX13" fmla="*/ 0 w 3157586"/>
                <a:gd name="connsiteY13" fmla="*/ 116839 h 2241820"/>
                <a:gd name="connsiteX14" fmla="*/ 116839 w 3157586"/>
                <a:gd name="connsiteY14" fmla="*/ 0 h 224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7586" h="2241820">
                  <a:moveTo>
                    <a:pt x="116839" y="0"/>
                  </a:moveTo>
                  <a:lnTo>
                    <a:pt x="537081" y="0"/>
                  </a:lnTo>
                  <a:lnTo>
                    <a:pt x="539151" y="40995"/>
                  </a:lnTo>
                  <a:cubicBezTo>
                    <a:pt x="592668" y="567961"/>
                    <a:pt x="1037707" y="979183"/>
                    <a:pt x="1578793" y="979183"/>
                  </a:cubicBezTo>
                  <a:cubicBezTo>
                    <a:pt x="2119879" y="979183"/>
                    <a:pt x="2564918" y="567961"/>
                    <a:pt x="2618435" y="40995"/>
                  </a:cubicBezTo>
                  <a:lnTo>
                    <a:pt x="2620505" y="0"/>
                  </a:lnTo>
                  <a:lnTo>
                    <a:pt x="3040747" y="0"/>
                  </a:lnTo>
                  <a:cubicBezTo>
                    <a:pt x="3105275" y="0"/>
                    <a:pt x="3157586" y="52311"/>
                    <a:pt x="3157586" y="116839"/>
                  </a:cubicBezTo>
                  <a:lnTo>
                    <a:pt x="3157586" y="2102931"/>
                  </a:lnTo>
                  <a:lnTo>
                    <a:pt x="1773434" y="2102931"/>
                  </a:lnTo>
                  <a:lnTo>
                    <a:pt x="1578794" y="2241820"/>
                  </a:lnTo>
                  <a:lnTo>
                    <a:pt x="1384154" y="2102931"/>
                  </a:lnTo>
                  <a:lnTo>
                    <a:pt x="0" y="2102931"/>
                  </a:lnTo>
                  <a:lnTo>
                    <a:pt x="0" y="116839"/>
                  </a:lnTo>
                  <a:cubicBezTo>
                    <a:pt x="0" y="52311"/>
                    <a:pt x="52311" y="0"/>
                    <a:pt x="116839" y="0"/>
                  </a:cubicBezTo>
                  <a:close/>
                </a:path>
              </a:pathLst>
            </a:custGeom>
            <a:gradFill flip="none" rotWithShape="1">
              <a:gsLst>
                <a:gs pos="51000">
                  <a:srgbClr val="018DC8"/>
                </a:gs>
                <a:gs pos="0">
                  <a:srgbClr val="013B67"/>
                </a:gs>
                <a:gs pos="100000">
                  <a:srgbClr val="00ACEC"/>
                </a:gs>
              </a:gsLst>
              <a:lin ang="162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a:latin typeface="Segoe UI" panose="020B0502040204020203" pitchFamily="34" charset="0"/>
              </a:endParaRPr>
            </a:p>
          </p:txBody>
        </p:sp>
      </p:grpSp>
      <p:grpSp>
        <p:nvGrpSpPr>
          <p:cNvPr id="24" name="Group 23">
            <a:extLst>
              <a:ext uri="{FF2B5EF4-FFF2-40B4-BE49-F238E27FC236}">
                <a16:creationId xmlns:a16="http://schemas.microsoft.com/office/drawing/2014/main" id="{886669C6-391E-B286-F6E1-F12CD7035AD9}"/>
              </a:ext>
            </a:extLst>
          </p:cNvPr>
          <p:cNvGrpSpPr/>
          <p:nvPr userDrawn="1"/>
        </p:nvGrpSpPr>
        <p:grpSpPr>
          <a:xfrm>
            <a:off x="8231880" y="1848515"/>
            <a:ext cx="3157586" cy="4478663"/>
            <a:chOff x="802534" y="1580067"/>
            <a:chExt cx="3157586" cy="4478663"/>
          </a:xfrm>
        </p:grpSpPr>
        <p:sp>
          <p:nvSpPr>
            <p:cNvPr id="27" name="Rectangle 26">
              <a:extLst>
                <a:ext uri="{FF2B5EF4-FFF2-40B4-BE49-F238E27FC236}">
                  <a16:creationId xmlns:a16="http://schemas.microsoft.com/office/drawing/2014/main" id="{B3068DC9-5596-9D14-ABF1-744952DE4DFB}"/>
                </a:ext>
              </a:extLst>
            </p:cNvPr>
            <p:cNvSpPr/>
            <p:nvPr userDrawn="1"/>
          </p:nvSpPr>
          <p:spPr>
            <a:xfrm>
              <a:off x="802534" y="3238500"/>
              <a:ext cx="3157586" cy="2820230"/>
            </a:xfrm>
            <a:prstGeom prst="rect">
              <a:avLst/>
            </a:prstGeom>
            <a:gradFill flip="none" rotWithShape="1">
              <a:gsLst>
                <a:gs pos="0">
                  <a:schemeClr val="bg1">
                    <a:lumMod val="85000"/>
                  </a:schemeClr>
                </a:gs>
                <a:gs pos="100000">
                  <a:srgbClr val="E6E6E6">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F5755901-5D65-7DDB-B90E-85B30C7A7019}"/>
                </a:ext>
              </a:extLst>
            </p:cNvPr>
            <p:cNvSpPr/>
            <p:nvPr userDrawn="1"/>
          </p:nvSpPr>
          <p:spPr>
            <a:xfrm>
              <a:off x="802534" y="1580067"/>
              <a:ext cx="3157586" cy="2241820"/>
            </a:xfrm>
            <a:custGeom>
              <a:avLst/>
              <a:gdLst>
                <a:gd name="connsiteX0" fmla="*/ 116839 w 3157586"/>
                <a:gd name="connsiteY0" fmla="*/ 0 h 2241820"/>
                <a:gd name="connsiteX1" fmla="*/ 537081 w 3157586"/>
                <a:gd name="connsiteY1" fmla="*/ 0 h 2241820"/>
                <a:gd name="connsiteX2" fmla="*/ 539151 w 3157586"/>
                <a:gd name="connsiteY2" fmla="*/ 40995 h 2241820"/>
                <a:gd name="connsiteX3" fmla="*/ 1578793 w 3157586"/>
                <a:gd name="connsiteY3" fmla="*/ 979183 h 2241820"/>
                <a:gd name="connsiteX4" fmla="*/ 2618435 w 3157586"/>
                <a:gd name="connsiteY4" fmla="*/ 40995 h 2241820"/>
                <a:gd name="connsiteX5" fmla="*/ 2620505 w 3157586"/>
                <a:gd name="connsiteY5" fmla="*/ 0 h 2241820"/>
                <a:gd name="connsiteX6" fmla="*/ 3040747 w 3157586"/>
                <a:gd name="connsiteY6" fmla="*/ 0 h 2241820"/>
                <a:gd name="connsiteX7" fmla="*/ 3157586 w 3157586"/>
                <a:gd name="connsiteY7" fmla="*/ 116839 h 2241820"/>
                <a:gd name="connsiteX8" fmla="*/ 3157586 w 3157586"/>
                <a:gd name="connsiteY8" fmla="*/ 2102931 h 2241820"/>
                <a:gd name="connsiteX9" fmla="*/ 1773434 w 3157586"/>
                <a:gd name="connsiteY9" fmla="*/ 2102931 h 2241820"/>
                <a:gd name="connsiteX10" fmla="*/ 1578794 w 3157586"/>
                <a:gd name="connsiteY10" fmla="*/ 2241820 h 2241820"/>
                <a:gd name="connsiteX11" fmla="*/ 1384154 w 3157586"/>
                <a:gd name="connsiteY11" fmla="*/ 2102931 h 2241820"/>
                <a:gd name="connsiteX12" fmla="*/ 0 w 3157586"/>
                <a:gd name="connsiteY12" fmla="*/ 2102931 h 2241820"/>
                <a:gd name="connsiteX13" fmla="*/ 0 w 3157586"/>
                <a:gd name="connsiteY13" fmla="*/ 116839 h 2241820"/>
                <a:gd name="connsiteX14" fmla="*/ 116839 w 3157586"/>
                <a:gd name="connsiteY14" fmla="*/ 0 h 224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7586" h="2241820">
                  <a:moveTo>
                    <a:pt x="116839" y="0"/>
                  </a:moveTo>
                  <a:lnTo>
                    <a:pt x="537081" y="0"/>
                  </a:lnTo>
                  <a:lnTo>
                    <a:pt x="539151" y="40995"/>
                  </a:lnTo>
                  <a:cubicBezTo>
                    <a:pt x="592668" y="567961"/>
                    <a:pt x="1037707" y="979183"/>
                    <a:pt x="1578793" y="979183"/>
                  </a:cubicBezTo>
                  <a:cubicBezTo>
                    <a:pt x="2119879" y="979183"/>
                    <a:pt x="2564918" y="567961"/>
                    <a:pt x="2618435" y="40995"/>
                  </a:cubicBezTo>
                  <a:lnTo>
                    <a:pt x="2620505" y="0"/>
                  </a:lnTo>
                  <a:lnTo>
                    <a:pt x="3040747" y="0"/>
                  </a:lnTo>
                  <a:cubicBezTo>
                    <a:pt x="3105275" y="0"/>
                    <a:pt x="3157586" y="52311"/>
                    <a:pt x="3157586" y="116839"/>
                  </a:cubicBezTo>
                  <a:lnTo>
                    <a:pt x="3157586" y="2102931"/>
                  </a:lnTo>
                  <a:lnTo>
                    <a:pt x="1773434" y="2102931"/>
                  </a:lnTo>
                  <a:lnTo>
                    <a:pt x="1578794" y="2241820"/>
                  </a:lnTo>
                  <a:lnTo>
                    <a:pt x="1384154" y="2102931"/>
                  </a:lnTo>
                  <a:lnTo>
                    <a:pt x="0" y="2102931"/>
                  </a:lnTo>
                  <a:lnTo>
                    <a:pt x="0" y="116839"/>
                  </a:lnTo>
                  <a:cubicBezTo>
                    <a:pt x="0" y="52311"/>
                    <a:pt x="52311" y="0"/>
                    <a:pt x="116839" y="0"/>
                  </a:cubicBezTo>
                  <a:close/>
                </a:path>
              </a:pathLst>
            </a:custGeom>
            <a:gradFill flip="none" rotWithShape="1">
              <a:gsLst>
                <a:gs pos="51000">
                  <a:srgbClr val="018DC8"/>
                </a:gs>
                <a:gs pos="0">
                  <a:srgbClr val="013B67"/>
                </a:gs>
                <a:gs pos="100000">
                  <a:srgbClr val="00ACEC"/>
                </a:gs>
              </a:gsLst>
              <a:lin ang="162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a:latin typeface="Segoe UI" panose="020B0502040204020203" pitchFamily="34" charset="0"/>
              </a:endParaRPr>
            </a:p>
          </p:txBody>
        </p:sp>
      </p:grpSp>
      <p:sp>
        <p:nvSpPr>
          <p:cNvPr id="45" name="Picture Placeholder 44">
            <a:extLst>
              <a:ext uri="{FF2B5EF4-FFF2-40B4-BE49-F238E27FC236}">
                <a16:creationId xmlns:a16="http://schemas.microsoft.com/office/drawing/2014/main" id="{DCC9A251-7566-583A-8ADA-8B3BD7FD6E40}"/>
              </a:ext>
            </a:extLst>
          </p:cNvPr>
          <p:cNvSpPr>
            <a:spLocks noGrp="1"/>
          </p:cNvSpPr>
          <p:nvPr>
            <p:ph type="pic" sz="quarter" idx="11"/>
          </p:nvPr>
        </p:nvSpPr>
        <p:spPr>
          <a:xfrm>
            <a:off x="1378842" y="775736"/>
            <a:ext cx="2004970" cy="2004970"/>
          </a:xfrm>
          <a:custGeom>
            <a:avLst/>
            <a:gdLst>
              <a:gd name="connsiteX0" fmla="*/ 1002485 w 2004970"/>
              <a:gd name="connsiteY0" fmla="*/ 0 h 2004970"/>
              <a:gd name="connsiteX1" fmla="*/ 2004970 w 2004970"/>
              <a:gd name="connsiteY1" fmla="*/ 1002485 h 2004970"/>
              <a:gd name="connsiteX2" fmla="*/ 1002485 w 2004970"/>
              <a:gd name="connsiteY2" fmla="*/ 2004970 h 2004970"/>
              <a:gd name="connsiteX3" fmla="*/ 0 w 2004970"/>
              <a:gd name="connsiteY3" fmla="*/ 1002485 h 2004970"/>
              <a:gd name="connsiteX4" fmla="*/ 1002485 w 2004970"/>
              <a:gd name="connsiteY4" fmla="*/ 0 h 200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4970" h="2004970">
                <a:moveTo>
                  <a:pt x="1002485" y="0"/>
                </a:moveTo>
                <a:cubicBezTo>
                  <a:pt x="1556142" y="0"/>
                  <a:pt x="2004970" y="448828"/>
                  <a:pt x="2004970" y="1002485"/>
                </a:cubicBezTo>
                <a:cubicBezTo>
                  <a:pt x="2004970" y="1556142"/>
                  <a:pt x="1556142" y="2004970"/>
                  <a:pt x="1002485" y="2004970"/>
                </a:cubicBezTo>
                <a:cubicBezTo>
                  <a:pt x="448828" y="2004970"/>
                  <a:pt x="0" y="1556142"/>
                  <a:pt x="0" y="1002485"/>
                </a:cubicBezTo>
                <a:cubicBezTo>
                  <a:pt x="0" y="448828"/>
                  <a:pt x="448828" y="0"/>
                  <a:pt x="1002485" y="0"/>
                </a:cubicBezTo>
                <a:close/>
              </a:path>
            </a:pathLst>
          </a:custGeom>
          <a:solidFill>
            <a:srgbClr val="023C67"/>
          </a:solidFill>
          <a:ln w="28575">
            <a:solidFill>
              <a:srgbClr val="00ACEC"/>
            </a:solidFill>
          </a:ln>
        </p:spPr>
        <p:txBody>
          <a:bodyPr wrap="square">
            <a:noAutofit/>
          </a:bodyPr>
          <a:lstStyle>
            <a:lvl1pPr marL="0" indent="0" algn="ctr">
              <a:buNone/>
              <a:defRPr sz="1100"/>
            </a:lvl1pPr>
          </a:lstStyle>
          <a:p>
            <a:endParaRPr lang="en-IN"/>
          </a:p>
        </p:txBody>
      </p:sp>
      <p:sp>
        <p:nvSpPr>
          <p:cNvPr id="48" name="Picture Placeholder 47">
            <a:extLst>
              <a:ext uri="{FF2B5EF4-FFF2-40B4-BE49-F238E27FC236}">
                <a16:creationId xmlns:a16="http://schemas.microsoft.com/office/drawing/2014/main" id="{D665C4C5-9B30-477A-7552-34A1B79EAF96}"/>
              </a:ext>
            </a:extLst>
          </p:cNvPr>
          <p:cNvSpPr>
            <a:spLocks noGrp="1"/>
          </p:cNvSpPr>
          <p:nvPr>
            <p:ph type="pic" sz="quarter" idx="12"/>
          </p:nvPr>
        </p:nvSpPr>
        <p:spPr>
          <a:xfrm>
            <a:off x="5093515" y="775736"/>
            <a:ext cx="2004970" cy="2004970"/>
          </a:xfrm>
          <a:custGeom>
            <a:avLst/>
            <a:gdLst>
              <a:gd name="connsiteX0" fmla="*/ 1002485 w 2004970"/>
              <a:gd name="connsiteY0" fmla="*/ 0 h 2004970"/>
              <a:gd name="connsiteX1" fmla="*/ 2004970 w 2004970"/>
              <a:gd name="connsiteY1" fmla="*/ 1002485 h 2004970"/>
              <a:gd name="connsiteX2" fmla="*/ 1002485 w 2004970"/>
              <a:gd name="connsiteY2" fmla="*/ 2004970 h 2004970"/>
              <a:gd name="connsiteX3" fmla="*/ 0 w 2004970"/>
              <a:gd name="connsiteY3" fmla="*/ 1002485 h 2004970"/>
              <a:gd name="connsiteX4" fmla="*/ 1002485 w 2004970"/>
              <a:gd name="connsiteY4" fmla="*/ 0 h 200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4970" h="2004970">
                <a:moveTo>
                  <a:pt x="1002485" y="0"/>
                </a:moveTo>
                <a:cubicBezTo>
                  <a:pt x="1556142" y="0"/>
                  <a:pt x="2004970" y="448828"/>
                  <a:pt x="2004970" y="1002485"/>
                </a:cubicBezTo>
                <a:cubicBezTo>
                  <a:pt x="2004970" y="1556142"/>
                  <a:pt x="1556142" y="2004970"/>
                  <a:pt x="1002485" y="2004970"/>
                </a:cubicBezTo>
                <a:cubicBezTo>
                  <a:pt x="448828" y="2004970"/>
                  <a:pt x="0" y="1556142"/>
                  <a:pt x="0" y="1002485"/>
                </a:cubicBezTo>
                <a:cubicBezTo>
                  <a:pt x="0" y="448828"/>
                  <a:pt x="448828" y="0"/>
                  <a:pt x="1002485" y="0"/>
                </a:cubicBezTo>
                <a:close/>
              </a:path>
            </a:pathLst>
          </a:custGeom>
          <a:solidFill>
            <a:srgbClr val="023C67"/>
          </a:solidFill>
          <a:ln w="28575">
            <a:solidFill>
              <a:srgbClr val="00ACEC"/>
            </a:solidFill>
          </a:ln>
        </p:spPr>
        <p:txBody>
          <a:bodyPr wrap="square">
            <a:noAutofit/>
          </a:bodyPr>
          <a:lstStyle>
            <a:lvl1pPr marL="0" indent="0" algn="ctr">
              <a:buNone/>
              <a:defRPr sz="1100"/>
            </a:lvl1pPr>
          </a:lstStyle>
          <a:p>
            <a:endParaRPr lang="en-IN"/>
          </a:p>
        </p:txBody>
      </p:sp>
      <p:sp>
        <p:nvSpPr>
          <p:cNvPr id="51" name="Picture Placeholder 50">
            <a:extLst>
              <a:ext uri="{FF2B5EF4-FFF2-40B4-BE49-F238E27FC236}">
                <a16:creationId xmlns:a16="http://schemas.microsoft.com/office/drawing/2014/main" id="{7EED13C2-ACDD-6AA3-1EBF-61C7A6FE65A4}"/>
              </a:ext>
            </a:extLst>
          </p:cNvPr>
          <p:cNvSpPr>
            <a:spLocks noGrp="1"/>
          </p:cNvSpPr>
          <p:nvPr>
            <p:ph type="pic" sz="quarter" idx="13"/>
          </p:nvPr>
        </p:nvSpPr>
        <p:spPr>
          <a:xfrm>
            <a:off x="8808188" y="775736"/>
            <a:ext cx="2004970" cy="2004970"/>
          </a:xfrm>
          <a:custGeom>
            <a:avLst/>
            <a:gdLst>
              <a:gd name="connsiteX0" fmla="*/ 1002485 w 2004970"/>
              <a:gd name="connsiteY0" fmla="*/ 0 h 2004970"/>
              <a:gd name="connsiteX1" fmla="*/ 2004970 w 2004970"/>
              <a:gd name="connsiteY1" fmla="*/ 1002485 h 2004970"/>
              <a:gd name="connsiteX2" fmla="*/ 1002485 w 2004970"/>
              <a:gd name="connsiteY2" fmla="*/ 2004970 h 2004970"/>
              <a:gd name="connsiteX3" fmla="*/ 0 w 2004970"/>
              <a:gd name="connsiteY3" fmla="*/ 1002485 h 2004970"/>
              <a:gd name="connsiteX4" fmla="*/ 1002485 w 2004970"/>
              <a:gd name="connsiteY4" fmla="*/ 0 h 200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4970" h="2004970">
                <a:moveTo>
                  <a:pt x="1002485" y="0"/>
                </a:moveTo>
                <a:cubicBezTo>
                  <a:pt x="1556142" y="0"/>
                  <a:pt x="2004970" y="448828"/>
                  <a:pt x="2004970" y="1002485"/>
                </a:cubicBezTo>
                <a:cubicBezTo>
                  <a:pt x="2004970" y="1556142"/>
                  <a:pt x="1556142" y="2004970"/>
                  <a:pt x="1002485" y="2004970"/>
                </a:cubicBezTo>
                <a:cubicBezTo>
                  <a:pt x="448828" y="2004970"/>
                  <a:pt x="0" y="1556142"/>
                  <a:pt x="0" y="1002485"/>
                </a:cubicBezTo>
                <a:cubicBezTo>
                  <a:pt x="0" y="448828"/>
                  <a:pt x="448828" y="0"/>
                  <a:pt x="1002485" y="0"/>
                </a:cubicBezTo>
                <a:close/>
              </a:path>
            </a:pathLst>
          </a:custGeom>
          <a:solidFill>
            <a:srgbClr val="023C67"/>
          </a:solidFill>
          <a:ln w="28575">
            <a:solidFill>
              <a:srgbClr val="00ACEC"/>
            </a:solidFill>
          </a:ln>
        </p:spPr>
        <p:txBody>
          <a:bodyPr wrap="square">
            <a:noAutofit/>
          </a:bodyPr>
          <a:lstStyle>
            <a:lvl1pPr marL="0" indent="0" algn="ctr">
              <a:buNone/>
              <a:defRPr sz="1100"/>
            </a:lvl1pPr>
          </a:lstStyle>
          <a:p>
            <a:endParaRPr lang="en-IN"/>
          </a:p>
        </p:txBody>
      </p:sp>
      <p:sp>
        <p:nvSpPr>
          <p:cNvPr id="52" name="Text Placeholder 28">
            <a:extLst>
              <a:ext uri="{FF2B5EF4-FFF2-40B4-BE49-F238E27FC236}">
                <a16:creationId xmlns:a16="http://schemas.microsoft.com/office/drawing/2014/main" id="{E82EC859-11D4-2F9C-0742-C98F571B4BBD}"/>
              </a:ext>
            </a:extLst>
          </p:cNvPr>
          <p:cNvSpPr>
            <a:spLocks noGrp="1"/>
          </p:cNvSpPr>
          <p:nvPr>
            <p:ph type="body" sz="quarter" idx="39" hasCustomPrompt="1"/>
          </p:nvPr>
        </p:nvSpPr>
        <p:spPr>
          <a:xfrm>
            <a:off x="1082426" y="3111759"/>
            <a:ext cx="2709318" cy="621342"/>
          </a:xfrm>
        </p:spPr>
        <p:txBody>
          <a:bodyPr anchor="ctr">
            <a:noAutofit/>
          </a:bodyPr>
          <a:lstStyle>
            <a:lvl1pPr marL="0" indent="0" algn="ctr" defTabSz="914400" rtl="0" eaLnBrk="1" latinLnBrk="0" hangingPunct="1">
              <a:lnSpc>
                <a:spcPts val="1600"/>
              </a:lnSpc>
              <a:spcBef>
                <a:spcPts val="600"/>
              </a:spcBef>
              <a:buClr>
                <a:srgbClr val="00B0F0"/>
              </a:buClr>
              <a:buSzPct val="80000"/>
              <a:buNone/>
              <a:defRPr lang="en-US" sz="1800" b="1"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53" name="Text Placeholder 28">
            <a:extLst>
              <a:ext uri="{FF2B5EF4-FFF2-40B4-BE49-F238E27FC236}">
                <a16:creationId xmlns:a16="http://schemas.microsoft.com/office/drawing/2014/main" id="{26590F52-720B-9FAD-7F44-50FD111FAD8A}"/>
              </a:ext>
            </a:extLst>
          </p:cNvPr>
          <p:cNvSpPr>
            <a:spLocks noGrp="1"/>
          </p:cNvSpPr>
          <p:nvPr>
            <p:ph type="body" sz="quarter" idx="40" hasCustomPrompt="1"/>
          </p:nvPr>
        </p:nvSpPr>
        <p:spPr>
          <a:xfrm>
            <a:off x="4741341" y="3111759"/>
            <a:ext cx="2709318" cy="621342"/>
          </a:xfrm>
        </p:spPr>
        <p:txBody>
          <a:bodyPr anchor="ctr">
            <a:noAutofit/>
          </a:bodyPr>
          <a:lstStyle>
            <a:lvl1pPr marL="0" indent="0" algn="ctr" defTabSz="914400" rtl="0" eaLnBrk="1" latinLnBrk="0" hangingPunct="1">
              <a:lnSpc>
                <a:spcPts val="1600"/>
              </a:lnSpc>
              <a:spcBef>
                <a:spcPts val="600"/>
              </a:spcBef>
              <a:buClr>
                <a:srgbClr val="00B0F0"/>
              </a:buClr>
              <a:buSzPct val="80000"/>
              <a:buNone/>
              <a:defRPr lang="en-US" sz="1800" b="1"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54" name="Text Placeholder 28">
            <a:extLst>
              <a:ext uri="{FF2B5EF4-FFF2-40B4-BE49-F238E27FC236}">
                <a16:creationId xmlns:a16="http://schemas.microsoft.com/office/drawing/2014/main" id="{BB29C916-7FA9-80BF-1AE3-5E69C086AD6B}"/>
              </a:ext>
            </a:extLst>
          </p:cNvPr>
          <p:cNvSpPr>
            <a:spLocks noGrp="1"/>
          </p:cNvSpPr>
          <p:nvPr>
            <p:ph type="body" sz="quarter" idx="41" hasCustomPrompt="1"/>
          </p:nvPr>
        </p:nvSpPr>
        <p:spPr>
          <a:xfrm>
            <a:off x="8457664" y="3111759"/>
            <a:ext cx="2709318" cy="621342"/>
          </a:xfrm>
        </p:spPr>
        <p:txBody>
          <a:bodyPr anchor="ctr">
            <a:noAutofit/>
          </a:bodyPr>
          <a:lstStyle>
            <a:lvl1pPr marL="0" indent="0" algn="ctr" defTabSz="914400" rtl="0" eaLnBrk="1" latinLnBrk="0" hangingPunct="1">
              <a:lnSpc>
                <a:spcPts val="1600"/>
              </a:lnSpc>
              <a:spcBef>
                <a:spcPts val="600"/>
              </a:spcBef>
              <a:buClr>
                <a:srgbClr val="00B0F0"/>
              </a:buClr>
              <a:buSzPct val="80000"/>
              <a:buNone/>
              <a:defRPr lang="en-US" sz="1800" b="1"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55" name="Text Placeholder 28">
            <a:extLst>
              <a:ext uri="{FF2B5EF4-FFF2-40B4-BE49-F238E27FC236}">
                <a16:creationId xmlns:a16="http://schemas.microsoft.com/office/drawing/2014/main" id="{A292E47E-8702-DE49-A2F9-BC31EFA39468}"/>
              </a:ext>
            </a:extLst>
          </p:cNvPr>
          <p:cNvSpPr>
            <a:spLocks noGrp="1"/>
          </p:cNvSpPr>
          <p:nvPr>
            <p:ph type="body" sz="quarter" idx="42" hasCustomPrompt="1"/>
          </p:nvPr>
        </p:nvSpPr>
        <p:spPr>
          <a:xfrm>
            <a:off x="998490" y="4225940"/>
            <a:ext cx="2793254" cy="1990302"/>
          </a:xfrm>
        </p:spPr>
        <p:txBody>
          <a:bodyPr>
            <a:normAutofit/>
          </a:bodyPr>
          <a:lstStyle>
            <a:lvl1pPr marL="0" indent="0" algn="ctr" defTabSz="914400" rtl="0" eaLnBrk="1" latinLnBrk="0" hangingPunct="1">
              <a:lnSpc>
                <a:spcPts val="18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sp>
        <p:nvSpPr>
          <p:cNvPr id="72" name="Text Placeholder 28">
            <a:extLst>
              <a:ext uri="{FF2B5EF4-FFF2-40B4-BE49-F238E27FC236}">
                <a16:creationId xmlns:a16="http://schemas.microsoft.com/office/drawing/2014/main" id="{2CBBE9E7-CA3E-4931-3A83-F1011ACDD9E1}"/>
              </a:ext>
            </a:extLst>
          </p:cNvPr>
          <p:cNvSpPr>
            <a:spLocks noGrp="1"/>
          </p:cNvSpPr>
          <p:nvPr>
            <p:ph type="body" sz="quarter" idx="43" hasCustomPrompt="1"/>
          </p:nvPr>
        </p:nvSpPr>
        <p:spPr>
          <a:xfrm>
            <a:off x="4699373" y="4225940"/>
            <a:ext cx="2793254" cy="1990302"/>
          </a:xfrm>
        </p:spPr>
        <p:txBody>
          <a:bodyPr>
            <a:normAutofit/>
          </a:bodyPr>
          <a:lstStyle>
            <a:lvl1pPr marL="0" indent="0" algn="ctr" defTabSz="914400" rtl="0" eaLnBrk="1" latinLnBrk="0" hangingPunct="1">
              <a:lnSpc>
                <a:spcPts val="18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sp>
        <p:nvSpPr>
          <p:cNvPr id="73" name="Text Placeholder 28">
            <a:extLst>
              <a:ext uri="{FF2B5EF4-FFF2-40B4-BE49-F238E27FC236}">
                <a16:creationId xmlns:a16="http://schemas.microsoft.com/office/drawing/2014/main" id="{1A099707-139D-C90A-A56B-DA4772EE4106}"/>
              </a:ext>
            </a:extLst>
          </p:cNvPr>
          <p:cNvSpPr>
            <a:spLocks noGrp="1"/>
          </p:cNvSpPr>
          <p:nvPr>
            <p:ph type="body" sz="quarter" idx="44" hasCustomPrompt="1"/>
          </p:nvPr>
        </p:nvSpPr>
        <p:spPr>
          <a:xfrm>
            <a:off x="8400256" y="4225940"/>
            <a:ext cx="2793254" cy="1990302"/>
          </a:xfrm>
        </p:spPr>
        <p:txBody>
          <a:bodyPr>
            <a:normAutofit/>
          </a:bodyPr>
          <a:lstStyle>
            <a:lvl1pPr marL="0" indent="0" algn="ctr" defTabSz="914400" rtl="0" eaLnBrk="1" latinLnBrk="0" hangingPunct="1">
              <a:lnSpc>
                <a:spcPts val="18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spTree>
    <p:extLst>
      <p:ext uri="{BB962C8B-B14F-4D97-AF65-F5344CB8AC3E}">
        <p14:creationId xmlns:p14="http://schemas.microsoft.com/office/powerpoint/2010/main" val="36540829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hasCustomPrompt="1"/>
          </p:nvPr>
        </p:nvSpPr>
        <p:spPr>
          <a:xfrm>
            <a:off x="1" y="0"/>
            <a:ext cx="10562896"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grpSp>
        <p:nvGrpSpPr>
          <p:cNvPr id="56" name="Group 55">
            <a:extLst>
              <a:ext uri="{FF2B5EF4-FFF2-40B4-BE49-F238E27FC236}">
                <a16:creationId xmlns:a16="http://schemas.microsoft.com/office/drawing/2014/main" id="{058DE095-7740-766A-EF90-E600C693E455}"/>
              </a:ext>
            </a:extLst>
          </p:cNvPr>
          <p:cNvGrpSpPr/>
          <p:nvPr userDrawn="1"/>
        </p:nvGrpSpPr>
        <p:grpSpPr>
          <a:xfrm>
            <a:off x="10632108" y="-1"/>
            <a:ext cx="1387498" cy="541637"/>
            <a:chOff x="10632108" y="-1"/>
            <a:chExt cx="1387498" cy="541637"/>
          </a:xfrm>
        </p:grpSpPr>
        <p:sp>
          <p:nvSpPr>
            <p:cNvPr id="57" name="Rectangle: Top Corners Rounded 56">
              <a:extLst>
                <a:ext uri="{FF2B5EF4-FFF2-40B4-BE49-F238E27FC236}">
                  <a16:creationId xmlns:a16="http://schemas.microsoft.com/office/drawing/2014/main" id="{E8FA9F35-288D-ADFE-4BD8-C35434D80819}"/>
                </a:ext>
              </a:extLst>
            </p:cNvPr>
            <p:cNvSpPr/>
            <p:nvPr/>
          </p:nvSpPr>
          <p:spPr>
            <a:xfrm flipV="1">
              <a:off x="10632108" y="-1"/>
              <a:ext cx="1387498" cy="541637"/>
            </a:xfrm>
            <a:prstGeom prst="round2SameRect">
              <a:avLst/>
            </a:prstGeom>
            <a:solidFill>
              <a:schemeClr val="bg1"/>
            </a:solidFill>
            <a:ln>
              <a:noFill/>
            </a:ln>
            <a:effectLst>
              <a:outerShdw blurRad="889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58" name="Graphic 57">
              <a:extLst>
                <a:ext uri="{FF2B5EF4-FFF2-40B4-BE49-F238E27FC236}">
                  <a16:creationId xmlns:a16="http://schemas.microsoft.com/office/drawing/2014/main" id="{63F82656-100E-F068-B733-BAF9F530A2E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3" y="171776"/>
              <a:ext cx="1108942" cy="214910"/>
            </a:xfrm>
            <a:prstGeom prst="rect">
              <a:avLst/>
            </a:prstGeom>
          </p:spPr>
        </p:pic>
      </p:grpSp>
      <p:grpSp>
        <p:nvGrpSpPr>
          <p:cNvPr id="59" name="Group 58">
            <a:extLst>
              <a:ext uri="{FF2B5EF4-FFF2-40B4-BE49-F238E27FC236}">
                <a16:creationId xmlns:a16="http://schemas.microsoft.com/office/drawing/2014/main" id="{5F96BFFE-5EAD-00EE-FB53-DE39453E9E44}"/>
              </a:ext>
            </a:extLst>
          </p:cNvPr>
          <p:cNvGrpSpPr/>
          <p:nvPr userDrawn="1"/>
        </p:nvGrpSpPr>
        <p:grpSpPr>
          <a:xfrm>
            <a:off x="1" y="6505770"/>
            <a:ext cx="12191998" cy="352230"/>
            <a:chOff x="1" y="6505770"/>
            <a:chExt cx="12191998" cy="352230"/>
          </a:xfrm>
        </p:grpSpPr>
        <p:sp>
          <p:nvSpPr>
            <p:cNvPr id="60" name="TextBox 59">
              <a:extLst>
                <a:ext uri="{FF2B5EF4-FFF2-40B4-BE49-F238E27FC236}">
                  <a16:creationId xmlns:a16="http://schemas.microsoft.com/office/drawing/2014/main" id="{84038E0E-0E92-1D53-3C96-52B56896D95E}"/>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61" name="Rectangle 60">
              <a:extLst>
                <a:ext uri="{FF2B5EF4-FFF2-40B4-BE49-F238E27FC236}">
                  <a16:creationId xmlns:a16="http://schemas.microsoft.com/office/drawing/2014/main" id="{994A750A-9FEF-7D9B-6FC6-219F23AD097C}"/>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C28F89BB-BE81-7E9C-D9FA-5A10C03F623D}"/>
              </a:ext>
            </a:extLst>
          </p:cNvPr>
          <p:cNvGrpSpPr/>
          <p:nvPr userDrawn="1"/>
        </p:nvGrpSpPr>
        <p:grpSpPr>
          <a:xfrm>
            <a:off x="648511" y="994606"/>
            <a:ext cx="10894978" cy="5155659"/>
            <a:chOff x="632299" y="986117"/>
            <a:chExt cx="10894978" cy="5155659"/>
          </a:xfrm>
        </p:grpSpPr>
        <p:grpSp>
          <p:nvGrpSpPr>
            <p:cNvPr id="4" name="Group 3">
              <a:extLst>
                <a:ext uri="{FF2B5EF4-FFF2-40B4-BE49-F238E27FC236}">
                  <a16:creationId xmlns:a16="http://schemas.microsoft.com/office/drawing/2014/main" id="{0BF75449-53AC-3C9C-99F1-8BDDBDD2604F}"/>
                </a:ext>
              </a:extLst>
            </p:cNvPr>
            <p:cNvGrpSpPr/>
            <p:nvPr/>
          </p:nvGrpSpPr>
          <p:grpSpPr>
            <a:xfrm>
              <a:off x="632299" y="986117"/>
              <a:ext cx="10894978" cy="5155659"/>
              <a:chOff x="632299" y="914400"/>
              <a:chExt cx="10894978" cy="5155659"/>
            </a:xfrm>
          </p:grpSpPr>
          <p:sp>
            <p:nvSpPr>
              <p:cNvPr id="11" name="Rectangle: Diagonal Corners Rounded 10">
                <a:extLst>
                  <a:ext uri="{FF2B5EF4-FFF2-40B4-BE49-F238E27FC236}">
                    <a16:creationId xmlns:a16="http://schemas.microsoft.com/office/drawing/2014/main" id="{C7A53517-6C40-6D9C-274B-846167C38090}"/>
                  </a:ext>
                </a:extLst>
              </p:cNvPr>
              <p:cNvSpPr/>
              <p:nvPr/>
            </p:nvSpPr>
            <p:spPr>
              <a:xfrm>
                <a:off x="632299" y="914400"/>
                <a:ext cx="4367719" cy="2334638"/>
              </a:xfrm>
              <a:prstGeom prst="round2DiagRect">
                <a:avLst>
                  <a:gd name="adj1" fmla="val 32095"/>
                  <a:gd name="adj2" fmla="val 0"/>
                </a:avLst>
              </a:prstGeom>
              <a:solidFill>
                <a:schemeClr val="bg1"/>
              </a:solidFill>
              <a:ln w="19050">
                <a:solidFill>
                  <a:srgbClr val="00ACE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sz="1400">
                  <a:latin typeface="Segoe UI" panose="020B0502040204020203" pitchFamily="34" charset="0"/>
                </a:endParaRPr>
              </a:p>
            </p:txBody>
          </p:sp>
          <p:sp>
            <p:nvSpPr>
              <p:cNvPr id="12" name="Rectangle: Diagonal Corners Rounded 11">
                <a:extLst>
                  <a:ext uri="{FF2B5EF4-FFF2-40B4-BE49-F238E27FC236}">
                    <a16:creationId xmlns:a16="http://schemas.microsoft.com/office/drawing/2014/main" id="{24403CD5-CA18-60D6-DEA4-70F4FD812786}"/>
                  </a:ext>
                </a:extLst>
              </p:cNvPr>
              <p:cNvSpPr/>
              <p:nvPr/>
            </p:nvSpPr>
            <p:spPr>
              <a:xfrm>
                <a:off x="7159558" y="3735421"/>
                <a:ext cx="4367719" cy="2334638"/>
              </a:xfrm>
              <a:prstGeom prst="round2DiagRect">
                <a:avLst>
                  <a:gd name="adj1" fmla="val 27619"/>
                  <a:gd name="adj2" fmla="val 0"/>
                </a:avLst>
              </a:prstGeom>
              <a:solidFill>
                <a:schemeClr val="bg1"/>
              </a:solidFill>
              <a:ln w="19050">
                <a:solidFill>
                  <a:srgbClr val="00ACEC"/>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sz="1400">
                  <a:latin typeface="Segoe UI" panose="020B0502040204020203" pitchFamily="34" charset="0"/>
                </a:endParaRPr>
              </a:p>
            </p:txBody>
          </p:sp>
          <p:sp>
            <p:nvSpPr>
              <p:cNvPr id="13" name="Rectangle: Diagonal Corners Rounded 12">
                <a:extLst>
                  <a:ext uri="{FF2B5EF4-FFF2-40B4-BE49-F238E27FC236}">
                    <a16:creationId xmlns:a16="http://schemas.microsoft.com/office/drawing/2014/main" id="{CED9D4EB-A314-3D7D-F060-40DABB603F2A}"/>
                  </a:ext>
                </a:extLst>
              </p:cNvPr>
              <p:cNvSpPr/>
              <p:nvPr/>
            </p:nvSpPr>
            <p:spPr>
              <a:xfrm flipV="1">
                <a:off x="632299" y="3735421"/>
                <a:ext cx="4367719" cy="2334638"/>
              </a:xfrm>
              <a:prstGeom prst="round2DiagRect">
                <a:avLst>
                  <a:gd name="adj1" fmla="val 32655"/>
                  <a:gd name="adj2" fmla="val 0"/>
                </a:avLst>
              </a:prstGeom>
              <a:solidFill>
                <a:schemeClr val="bg1"/>
              </a:solidFill>
              <a:ln w="19050">
                <a:solidFill>
                  <a:srgbClr val="023C67"/>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sz="1400">
                  <a:latin typeface="Segoe UI" panose="020B0502040204020203" pitchFamily="34" charset="0"/>
                </a:endParaRPr>
              </a:p>
            </p:txBody>
          </p:sp>
          <p:sp>
            <p:nvSpPr>
              <p:cNvPr id="17" name="Rectangle: Diagonal Corners Rounded 16">
                <a:extLst>
                  <a:ext uri="{FF2B5EF4-FFF2-40B4-BE49-F238E27FC236}">
                    <a16:creationId xmlns:a16="http://schemas.microsoft.com/office/drawing/2014/main" id="{01A0B239-11CF-7124-18B3-CC7BE4AB5893}"/>
                  </a:ext>
                </a:extLst>
              </p:cNvPr>
              <p:cNvSpPr/>
              <p:nvPr/>
            </p:nvSpPr>
            <p:spPr>
              <a:xfrm flipV="1">
                <a:off x="7159558" y="914400"/>
                <a:ext cx="4367719" cy="2334638"/>
              </a:xfrm>
              <a:prstGeom prst="round2DiagRect">
                <a:avLst>
                  <a:gd name="adj1" fmla="val 33774"/>
                  <a:gd name="adj2" fmla="val 0"/>
                </a:avLst>
              </a:prstGeom>
              <a:solidFill>
                <a:schemeClr val="bg1"/>
              </a:solidFill>
              <a:ln w="19050">
                <a:solidFill>
                  <a:srgbClr val="023C67"/>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a:latin typeface="Segoe UI" panose="020B0502040204020203" pitchFamily="34" charset="0"/>
                </a:endParaRPr>
              </a:p>
            </p:txBody>
          </p:sp>
        </p:grpSp>
        <p:sp>
          <p:nvSpPr>
            <p:cNvPr id="6" name="Rectangle: Rounded Corners 5">
              <a:extLst>
                <a:ext uri="{FF2B5EF4-FFF2-40B4-BE49-F238E27FC236}">
                  <a16:creationId xmlns:a16="http://schemas.microsoft.com/office/drawing/2014/main" id="{D022DD16-E08C-DC06-4F1C-5821BF9B05D8}"/>
                </a:ext>
              </a:extLst>
            </p:cNvPr>
            <p:cNvSpPr/>
            <p:nvPr/>
          </p:nvSpPr>
          <p:spPr>
            <a:xfrm>
              <a:off x="3915384" y="2411218"/>
              <a:ext cx="4328809" cy="2305456"/>
            </a:xfrm>
            <a:prstGeom prst="roundRect">
              <a:avLst>
                <a:gd name="adj" fmla="val 50000"/>
              </a:avLst>
            </a:prstGeom>
            <a:gradFill flip="none" rotWithShape="1">
              <a:gsLst>
                <a:gs pos="51000">
                  <a:srgbClr val="018DC8"/>
                </a:gs>
                <a:gs pos="0">
                  <a:srgbClr val="013B67"/>
                </a:gs>
                <a:gs pos="100000">
                  <a:srgbClr val="00ACEC"/>
                </a:gs>
              </a:gsLst>
              <a:lin ang="162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sz="1400" dirty="0">
                <a:latin typeface="Segoe UI" panose="020B0502040204020203" pitchFamily="34" charset="0"/>
              </a:endParaRPr>
            </a:p>
          </p:txBody>
        </p:sp>
        <p:sp>
          <p:nvSpPr>
            <p:cNvPr id="10" name="Rectangle: Rounded Corners 9">
              <a:extLst>
                <a:ext uri="{FF2B5EF4-FFF2-40B4-BE49-F238E27FC236}">
                  <a16:creationId xmlns:a16="http://schemas.microsoft.com/office/drawing/2014/main" id="{859D0BC5-162A-8880-DDD8-4CE36E43C8AE}"/>
                </a:ext>
              </a:extLst>
            </p:cNvPr>
            <p:cNvSpPr/>
            <p:nvPr/>
          </p:nvSpPr>
          <p:spPr>
            <a:xfrm>
              <a:off x="4119362" y="2602432"/>
              <a:ext cx="3920854" cy="1928936"/>
            </a:xfrm>
            <a:prstGeom prst="roundRect">
              <a:avLst>
                <a:gd name="adj" fmla="val 50000"/>
              </a:avLst>
            </a:prstGeom>
            <a:solidFill>
              <a:schemeClr val="bg1"/>
            </a:solidFill>
            <a:ln>
              <a:noFill/>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ndParaRPr>
            </a:p>
          </p:txBody>
        </p:sp>
      </p:grpSp>
      <p:sp>
        <p:nvSpPr>
          <p:cNvPr id="18" name="Text Placeholder 2">
            <a:extLst>
              <a:ext uri="{FF2B5EF4-FFF2-40B4-BE49-F238E27FC236}">
                <a16:creationId xmlns:a16="http://schemas.microsoft.com/office/drawing/2014/main" id="{42A38FA0-0BD5-0119-AB6C-67D89AB53587}"/>
              </a:ext>
            </a:extLst>
          </p:cNvPr>
          <p:cNvSpPr>
            <a:spLocks noGrp="1"/>
          </p:cNvSpPr>
          <p:nvPr>
            <p:ph type="body" sz="quarter" idx="11" hasCustomPrompt="1"/>
          </p:nvPr>
        </p:nvSpPr>
        <p:spPr>
          <a:xfrm>
            <a:off x="4511824" y="2964284"/>
            <a:ext cx="3168352" cy="635000"/>
          </a:xfrm>
        </p:spPr>
        <p:txBody>
          <a:bodyPr anchor="ctr">
            <a:normAutofit/>
          </a:bodyPr>
          <a:lstStyle>
            <a:lvl1pPr marL="144000" indent="0" algn="ctr">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sp>
        <p:nvSpPr>
          <p:cNvPr id="19" name="Text Placeholder 2">
            <a:extLst>
              <a:ext uri="{FF2B5EF4-FFF2-40B4-BE49-F238E27FC236}">
                <a16:creationId xmlns:a16="http://schemas.microsoft.com/office/drawing/2014/main" id="{8CDFE084-4D2E-EDC2-29D6-D5BD1D49C626}"/>
              </a:ext>
            </a:extLst>
          </p:cNvPr>
          <p:cNvSpPr>
            <a:spLocks noGrp="1"/>
          </p:cNvSpPr>
          <p:nvPr>
            <p:ph type="body" sz="quarter" idx="12" hasCustomPrompt="1"/>
          </p:nvPr>
        </p:nvSpPr>
        <p:spPr>
          <a:xfrm>
            <a:off x="4511824" y="3546744"/>
            <a:ext cx="3168352" cy="793523"/>
          </a:xfrm>
        </p:spPr>
        <p:txBody>
          <a:bodyPr anchor="t">
            <a:normAutofit/>
          </a:bodyPr>
          <a:lstStyle>
            <a:lvl1pPr marL="144000" indent="0" algn="ctr">
              <a:lnSpc>
                <a:spcPct val="100000"/>
              </a:lnSpc>
              <a:buNone/>
              <a:defRPr sz="1800" b="0">
                <a:solidFill>
                  <a:schemeClr val="tx1"/>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sp>
        <p:nvSpPr>
          <p:cNvPr id="20" name="Text Placeholder 28">
            <a:extLst>
              <a:ext uri="{FF2B5EF4-FFF2-40B4-BE49-F238E27FC236}">
                <a16:creationId xmlns:a16="http://schemas.microsoft.com/office/drawing/2014/main" id="{540B24F2-5A9D-6A18-7C4D-06C666BF57D1}"/>
              </a:ext>
            </a:extLst>
          </p:cNvPr>
          <p:cNvSpPr>
            <a:spLocks noGrp="1"/>
          </p:cNvSpPr>
          <p:nvPr>
            <p:ph type="body" sz="quarter" idx="40" hasCustomPrompt="1"/>
          </p:nvPr>
        </p:nvSpPr>
        <p:spPr>
          <a:xfrm>
            <a:off x="8231792" y="1243786"/>
            <a:ext cx="2709318" cy="424385"/>
          </a:xfrm>
        </p:spPr>
        <p:txBody>
          <a:bodyPr anchor="ctr">
            <a:noAutofit/>
          </a:bodyPr>
          <a:lstStyle>
            <a:lvl1pPr marL="0" indent="0" algn="l" defTabSz="914400" rtl="0" eaLnBrk="1" latinLnBrk="0" hangingPunct="1">
              <a:lnSpc>
                <a:spcPts val="1600"/>
              </a:lnSpc>
              <a:spcBef>
                <a:spcPts val="600"/>
              </a:spcBef>
              <a:buClr>
                <a:srgbClr val="00B0F0"/>
              </a:buClr>
              <a:buSzPct val="80000"/>
              <a:buNone/>
              <a:defRPr lang="en-US" sz="18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22" name="Text Placeholder 28">
            <a:extLst>
              <a:ext uri="{FF2B5EF4-FFF2-40B4-BE49-F238E27FC236}">
                <a16:creationId xmlns:a16="http://schemas.microsoft.com/office/drawing/2014/main" id="{F667860D-02B6-F278-4F78-2F82298C8E71}"/>
              </a:ext>
            </a:extLst>
          </p:cNvPr>
          <p:cNvSpPr>
            <a:spLocks noGrp="1"/>
          </p:cNvSpPr>
          <p:nvPr>
            <p:ph type="body" sz="quarter" idx="43" hasCustomPrompt="1"/>
          </p:nvPr>
        </p:nvSpPr>
        <p:spPr>
          <a:xfrm>
            <a:off x="8229152" y="1679386"/>
            <a:ext cx="3058279" cy="1329285"/>
          </a:xfrm>
        </p:spPr>
        <p:txBody>
          <a:bodyPr>
            <a:normAutofit/>
          </a:bodyPr>
          <a:lstStyle>
            <a:lvl1pPr marL="0" indent="0" algn="l" defTabSz="914400" rtl="0" eaLnBrk="1" latinLnBrk="0" hangingPunct="1">
              <a:lnSpc>
                <a:spcPts val="18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Lorem ipsum dolor sit </a:t>
            </a:r>
            <a:r>
              <a:rPr lang="en-US" dirty="0" err="1"/>
              <a:t>amet</a:t>
            </a:r>
            <a:r>
              <a:rPr lang="en-US" dirty="0"/>
              <a:t>, </a:t>
            </a:r>
          </a:p>
        </p:txBody>
      </p:sp>
      <p:grpSp>
        <p:nvGrpSpPr>
          <p:cNvPr id="23" name="Group 22">
            <a:extLst>
              <a:ext uri="{FF2B5EF4-FFF2-40B4-BE49-F238E27FC236}">
                <a16:creationId xmlns:a16="http://schemas.microsoft.com/office/drawing/2014/main" id="{D1D8AEA0-6FCA-3222-D2D4-47FEE28A9BF3}"/>
              </a:ext>
            </a:extLst>
          </p:cNvPr>
          <p:cNvGrpSpPr/>
          <p:nvPr userDrawn="1"/>
        </p:nvGrpSpPr>
        <p:grpSpPr>
          <a:xfrm>
            <a:off x="4006959" y="1145299"/>
            <a:ext cx="894402" cy="894402"/>
            <a:chOff x="2052735" y="1978090"/>
            <a:chExt cx="1450910" cy="1450910"/>
          </a:xfrm>
        </p:grpSpPr>
        <p:sp>
          <p:nvSpPr>
            <p:cNvPr id="25" name="Oval 24">
              <a:extLst>
                <a:ext uri="{FF2B5EF4-FFF2-40B4-BE49-F238E27FC236}">
                  <a16:creationId xmlns:a16="http://schemas.microsoft.com/office/drawing/2014/main" id="{3F0AF106-E3D6-7F61-47AD-23A3FE605AFB}"/>
                </a:ext>
              </a:extLst>
            </p:cNvPr>
            <p:cNvSpPr/>
            <p:nvPr/>
          </p:nvSpPr>
          <p:spPr>
            <a:xfrm>
              <a:off x="2052735" y="1978090"/>
              <a:ext cx="1450910" cy="1450910"/>
            </a:xfrm>
            <a:prstGeom prst="ellipse">
              <a:avLst/>
            </a:prstGeom>
            <a:solidFill>
              <a:srgbClr val="00A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86BCC9B1-B1E8-B60D-370F-29F212797563}"/>
                </a:ext>
              </a:extLst>
            </p:cNvPr>
            <p:cNvSpPr/>
            <p:nvPr/>
          </p:nvSpPr>
          <p:spPr>
            <a:xfrm>
              <a:off x="2135493" y="2063282"/>
              <a:ext cx="1285394" cy="1285394"/>
            </a:xfrm>
            <a:prstGeom prst="ellipse">
              <a:avLst/>
            </a:prstGeom>
            <a:solidFill>
              <a:schemeClr val="bg1"/>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Picture Placeholder 81">
            <a:extLst>
              <a:ext uri="{FF2B5EF4-FFF2-40B4-BE49-F238E27FC236}">
                <a16:creationId xmlns:a16="http://schemas.microsoft.com/office/drawing/2014/main" id="{0D09145D-FD55-6422-E7C0-8B85C7512F80}"/>
              </a:ext>
            </a:extLst>
          </p:cNvPr>
          <p:cNvSpPr>
            <a:spLocks noGrp="1"/>
          </p:cNvSpPr>
          <p:nvPr>
            <p:ph type="pic" sz="quarter" idx="60"/>
          </p:nvPr>
        </p:nvSpPr>
        <p:spPr>
          <a:xfrm>
            <a:off x="4213427" y="1347749"/>
            <a:ext cx="466458" cy="466458"/>
          </a:xfrm>
        </p:spPr>
        <p:txBody>
          <a:bodyPr>
            <a:normAutofit/>
          </a:bodyPr>
          <a:lstStyle>
            <a:lvl1pPr marL="0" indent="0" algn="ctr">
              <a:buNone/>
              <a:defRPr sz="600"/>
            </a:lvl1pPr>
          </a:lstStyle>
          <a:p>
            <a:endParaRPr lang="en-IN" dirty="0"/>
          </a:p>
        </p:txBody>
      </p:sp>
      <p:grpSp>
        <p:nvGrpSpPr>
          <p:cNvPr id="29" name="Group 28">
            <a:extLst>
              <a:ext uri="{FF2B5EF4-FFF2-40B4-BE49-F238E27FC236}">
                <a16:creationId xmlns:a16="http://schemas.microsoft.com/office/drawing/2014/main" id="{76A7E40F-E4BD-2379-78DC-2E413CFDB27E}"/>
              </a:ext>
            </a:extLst>
          </p:cNvPr>
          <p:cNvGrpSpPr/>
          <p:nvPr userDrawn="1"/>
        </p:nvGrpSpPr>
        <p:grpSpPr>
          <a:xfrm>
            <a:off x="7290933" y="1145299"/>
            <a:ext cx="894402" cy="894402"/>
            <a:chOff x="2052735" y="1978090"/>
            <a:chExt cx="1450910" cy="1450910"/>
          </a:xfrm>
        </p:grpSpPr>
        <p:sp>
          <p:nvSpPr>
            <p:cNvPr id="30" name="Oval 29">
              <a:extLst>
                <a:ext uri="{FF2B5EF4-FFF2-40B4-BE49-F238E27FC236}">
                  <a16:creationId xmlns:a16="http://schemas.microsoft.com/office/drawing/2014/main" id="{C6165038-111E-1731-3EBD-6CFD082C1ACA}"/>
                </a:ext>
              </a:extLst>
            </p:cNvPr>
            <p:cNvSpPr/>
            <p:nvPr/>
          </p:nvSpPr>
          <p:spPr>
            <a:xfrm>
              <a:off x="2052735" y="1978090"/>
              <a:ext cx="1450910" cy="1450910"/>
            </a:xfrm>
            <a:prstGeom prst="ellipse">
              <a:avLst/>
            </a:prstGeom>
            <a:solidFill>
              <a:srgbClr val="023C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6CF3C5B2-883B-6136-B2C1-7DA2143F5692}"/>
                </a:ext>
              </a:extLst>
            </p:cNvPr>
            <p:cNvSpPr/>
            <p:nvPr/>
          </p:nvSpPr>
          <p:spPr>
            <a:xfrm>
              <a:off x="2135493" y="2063282"/>
              <a:ext cx="1285394" cy="1285394"/>
            </a:xfrm>
            <a:prstGeom prst="ellipse">
              <a:avLst/>
            </a:prstGeom>
            <a:solidFill>
              <a:schemeClr val="bg1"/>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Picture Placeholder 81">
            <a:extLst>
              <a:ext uri="{FF2B5EF4-FFF2-40B4-BE49-F238E27FC236}">
                <a16:creationId xmlns:a16="http://schemas.microsoft.com/office/drawing/2014/main" id="{EEA80E39-AB34-9EC7-5692-9FAB275AB279}"/>
              </a:ext>
            </a:extLst>
          </p:cNvPr>
          <p:cNvSpPr>
            <a:spLocks noGrp="1"/>
          </p:cNvSpPr>
          <p:nvPr>
            <p:ph type="pic" sz="quarter" idx="61"/>
          </p:nvPr>
        </p:nvSpPr>
        <p:spPr>
          <a:xfrm>
            <a:off x="7497401" y="1347749"/>
            <a:ext cx="466458" cy="466458"/>
          </a:xfrm>
        </p:spPr>
        <p:txBody>
          <a:bodyPr>
            <a:normAutofit/>
          </a:bodyPr>
          <a:lstStyle>
            <a:lvl1pPr marL="0" indent="0" algn="ctr">
              <a:buNone/>
              <a:defRPr sz="600"/>
            </a:lvl1pPr>
          </a:lstStyle>
          <a:p>
            <a:endParaRPr lang="en-IN" dirty="0"/>
          </a:p>
        </p:txBody>
      </p:sp>
      <p:sp>
        <p:nvSpPr>
          <p:cNvPr id="34" name="Text Placeholder 28">
            <a:extLst>
              <a:ext uri="{FF2B5EF4-FFF2-40B4-BE49-F238E27FC236}">
                <a16:creationId xmlns:a16="http://schemas.microsoft.com/office/drawing/2014/main" id="{474CDCA9-AF6C-D691-2B7F-6626C5E9C59C}"/>
              </a:ext>
            </a:extLst>
          </p:cNvPr>
          <p:cNvSpPr>
            <a:spLocks noGrp="1"/>
          </p:cNvSpPr>
          <p:nvPr>
            <p:ph type="body" sz="quarter" idx="62" hasCustomPrompt="1"/>
          </p:nvPr>
        </p:nvSpPr>
        <p:spPr>
          <a:xfrm>
            <a:off x="8231792" y="4104973"/>
            <a:ext cx="2709318" cy="424385"/>
          </a:xfrm>
        </p:spPr>
        <p:txBody>
          <a:bodyPr anchor="ctr">
            <a:noAutofit/>
          </a:bodyPr>
          <a:lstStyle>
            <a:lvl1pPr marL="0" indent="0" algn="l" defTabSz="914400" rtl="0" eaLnBrk="1" latinLnBrk="0" hangingPunct="1">
              <a:lnSpc>
                <a:spcPts val="1600"/>
              </a:lnSpc>
              <a:spcBef>
                <a:spcPts val="600"/>
              </a:spcBef>
              <a:buClr>
                <a:srgbClr val="00B0F0"/>
              </a:buClr>
              <a:buSzPct val="80000"/>
              <a:buNone/>
              <a:defRPr lang="en-US" sz="1800" b="1" kern="1200" dirty="0">
                <a:solidFill>
                  <a:srgbClr val="00ACEC"/>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35" name="Text Placeholder 28">
            <a:extLst>
              <a:ext uri="{FF2B5EF4-FFF2-40B4-BE49-F238E27FC236}">
                <a16:creationId xmlns:a16="http://schemas.microsoft.com/office/drawing/2014/main" id="{DC6EA94F-C8A0-AB36-D279-7BB806EFEF3D}"/>
              </a:ext>
            </a:extLst>
          </p:cNvPr>
          <p:cNvSpPr>
            <a:spLocks noGrp="1"/>
          </p:cNvSpPr>
          <p:nvPr>
            <p:ph type="body" sz="quarter" idx="63" hasCustomPrompt="1"/>
          </p:nvPr>
        </p:nvSpPr>
        <p:spPr>
          <a:xfrm>
            <a:off x="8229152" y="4540573"/>
            <a:ext cx="3058279" cy="1329285"/>
          </a:xfrm>
        </p:spPr>
        <p:txBody>
          <a:bodyPr>
            <a:normAutofit/>
          </a:bodyPr>
          <a:lstStyle>
            <a:lvl1pPr marL="0" indent="0" algn="l" defTabSz="914400" rtl="0" eaLnBrk="1" latinLnBrk="0" hangingPunct="1">
              <a:lnSpc>
                <a:spcPts val="18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Lorem ipsum dolor sit </a:t>
            </a:r>
            <a:r>
              <a:rPr lang="en-US" dirty="0" err="1"/>
              <a:t>amet</a:t>
            </a:r>
            <a:r>
              <a:rPr lang="en-US" dirty="0"/>
              <a:t>, </a:t>
            </a:r>
          </a:p>
        </p:txBody>
      </p:sp>
      <p:grpSp>
        <p:nvGrpSpPr>
          <p:cNvPr id="42" name="Group 41">
            <a:extLst>
              <a:ext uri="{FF2B5EF4-FFF2-40B4-BE49-F238E27FC236}">
                <a16:creationId xmlns:a16="http://schemas.microsoft.com/office/drawing/2014/main" id="{AD84954F-E884-A8C2-78B8-7B10E2468D76}"/>
              </a:ext>
            </a:extLst>
          </p:cNvPr>
          <p:cNvGrpSpPr/>
          <p:nvPr userDrawn="1"/>
        </p:nvGrpSpPr>
        <p:grpSpPr>
          <a:xfrm>
            <a:off x="4006959" y="5116407"/>
            <a:ext cx="894402" cy="894402"/>
            <a:chOff x="2052735" y="1978090"/>
            <a:chExt cx="1450910" cy="1450910"/>
          </a:xfrm>
        </p:grpSpPr>
        <p:sp>
          <p:nvSpPr>
            <p:cNvPr id="43" name="Oval 42">
              <a:extLst>
                <a:ext uri="{FF2B5EF4-FFF2-40B4-BE49-F238E27FC236}">
                  <a16:creationId xmlns:a16="http://schemas.microsoft.com/office/drawing/2014/main" id="{098B0E92-8D88-C131-841B-92915165CE3E}"/>
                </a:ext>
              </a:extLst>
            </p:cNvPr>
            <p:cNvSpPr/>
            <p:nvPr/>
          </p:nvSpPr>
          <p:spPr>
            <a:xfrm>
              <a:off x="2052735" y="1978090"/>
              <a:ext cx="1450910" cy="1450910"/>
            </a:xfrm>
            <a:prstGeom prst="ellipse">
              <a:avLst/>
            </a:prstGeom>
            <a:solidFill>
              <a:srgbClr val="023C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E0B8E4D9-C594-BC2D-0B74-7E302819F409}"/>
                </a:ext>
              </a:extLst>
            </p:cNvPr>
            <p:cNvSpPr/>
            <p:nvPr/>
          </p:nvSpPr>
          <p:spPr>
            <a:xfrm>
              <a:off x="2135493" y="2063282"/>
              <a:ext cx="1285394" cy="1285394"/>
            </a:xfrm>
            <a:prstGeom prst="ellipse">
              <a:avLst/>
            </a:prstGeom>
            <a:solidFill>
              <a:schemeClr val="bg1"/>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6" name="Picture Placeholder 81">
            <a:extLst>
              <a:ext uri="{FF2B5EF4-FFF2-40B4-BE49-F238E27FC236}">
                <a16:creationId xmlns:a16="http://schemas.microsoft.com/office/drawing/2014/main" id="{C3012A83-C17F-1B4E-EBFA-044523AFF8C4}"/>
              </a:ext>
            </a:extLst>
          </p:cNvPr>
          <p:cNvSpPr>
            <a:spLocks noGrp="1"/>
          </p:cNvSpPr>
          <p:nvPr>
            <p:ph type="pic" sz="quarter" idx="64"/>
          </p:nvPr>
        </p:nvSpPr>
        <p:spPr>
          <a:xfrm>
            <a:off x="4213427" y="5318857"/>
            <a:ext cx="466458" cy="466458"/>
          </a:xfrm>
        </p:spPr>
        <p:txBody>
          <a:bodyPr>
            <a:normAutofit/>
          </a:bodyPr>
          <a:lstStyle>
            <a:lvl1pPr marL="0" indent="0" algn="ctr">
              <a:buNone/>
              <a:defRPr sz="600"/>
            </a:lvl1pPr>
          </a:lstStyle>
          <a:p>
            <a:endParaRPr lang="en-IN" dirty="0"/>
          </a:p>
        </p:txBody>
      </p:sp>
      <p:grpSp>
        <p:nvGrpSpPr>
          <p:cNvPr id="47" name="Group 46">
            <a:extLst>
              <a:ext uri="{FF2B5EF4-FFF2-40B4-BE49-F238E27FC236}">
                <a16:creationId xmlns:a16="http://schemas.microsoft.com/office/drawing/2014/main" id="{DC27CC8D-78B4-D8E7-56CB-A24EDDDE6A80}"/>
              </a:ext>
            </a:extLst>
          </p:cNvPr>
          <p:cNvGrpSpPr/>
          <p:nvPr userDrawn="1"/>
        </p:nvGrpSpPr>
        <p:grpSpPr>
          <a:xfrm>
            <a:off x="7290933" y="5116407"/>
            <a:ext cx="894402" cy="894402"/>
            <a:chOff x="2052735" y="1978090"/>
            <a:chExt cx="1450910" cy="1450910"/>
          </a:xfrm>
        </p:grpSpPr>
        <p:sp>
          <p:nvSpPr>
            <p:cNvPr id="49" name="Oval 48">
              <a:extLst>
                <a:ext uri="{FF2B5EF4-FFF2-40B4-BE49-F238E27FC236}">
                  <a16:creationId xmlns:a16="http://schemas.microsoft.com/office/drawing/2014/main" id="{6752E7A6-F1D1-2B52-DA54-1B56B7E58125}"/>
                </a:ext>
              </a:extLst>
            </p:cNvPr>
            <p:cNvSpPr/>
            <p:nvPr/>
          </p:nvSpPr>
          <p:spPr>
            <a:xfrm>
              <a:off x="2052735" y="1978090"/>
              <a:ext cx="1450910" cy="1450910"/>
            </a:xfrm>
            <a:prstGeom prst="ellipse">
              <a:avLst/>
            </a:prstGeom>
            <a:solidFill>
              <a:srgbClr val="00A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15F780C3-A372-503C-97AE-3FD8BDE3ADA3}"/>
                </a:ext>
              </a:extLst>
            </p:cNvPr>
            <p:cNvSpPr/>
            <p:nvPr/>
          </p:nvSpPr>
          <p:spPr>
            <a:xfrm>
              <a:off x="2135493" y="2063282"/>
              <a:ext cx="1285394" cy="1285394"/>
            </a:xfrm>
            <a:prstGeom prst="ellipse">
              <a:avLst/>
            </a:prstGeom>
            <a:solidFill>
              <a:schemeClr val="bg1"/>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Picture Placeholder 81">
            <a:extLst>
              <a:ext uri="{FF2B5EF4-FFF2-40B4-BE49-F238E27FC236}">
                <a16:creationId xmlns:a16="http://schemas.microsoft.com/office/drawing/2014/main" id="{51ECE731-9695-D61B-77AE-2092BAA1BA63}"/>
              </a:ext>
            </a:extLst>
          </p:cNvPr>
          <p:cNvSpPr>
            <a:spLocks noGrp="1"/>
          </p:cNvSpPr>
          <p:nvPr>
            <p:ph type="pic" sz="quarter" idx="65"/>
          </p:nvPr>
        </p:nvSpPr>
        <p:spPr>
          <a:xfrm>
            <a:off x="7497401" y="5318857"/>
            <a:ext cx="466458" cy="466458"/>
          </a:xfrm>
        </p:spPr>
        <p:txBody>
          <a:bodyPr>
            <a:normAutofit/>
          </a:bodyPr>
          <a:lstStyle>
            <a:lvl1pPr marL="0" indent="0" algn="ctr">
              <a:buNone/>
              <a:defRPr sz="600"/>
            </a:lvl1pPr>
          </a:lstStyle>
          <a:p>
            <a:endParaRPr lang="en-IN" dirty="0"/>
          </a:p>
        </p:txBody>
      </p:sp>
      <p:sp>
        <p:nvSpPr>
          <p:cNvPr id="63" name="Text Placeholder 28">
            <a:extLst>
              <a:ext uri="{FF2B5EF4-FFF2-40B4-BE49-F238E27FC236}">
                <a16:creationId xmlns:a16="http://schemas.microsoft.com/office/drawing/2014/main" id="{92B9123C-5E5E-F526-296B-9A5DAED98EBB}"/>
              </a:ext>
            </a:extLst>
          </p:cNvPr>
          <p:cNvSpPr>
            <a:spLocks noGrp="1"/>
          </p:cNvSpPr>
          <p:nvPr>
            <p:ph type="body" sz="quarter" idx="66" hasCustomPrompt="1"/>
          </p:nvPr>
        </p:nvSpPr>
        <p:spPr>
          <a:xfrm>
            <a:off x="1249850" y="1243786"/>
            <a:ext cx="2709318" cy="424385"/>
          </a:xfrm>
        </p:spPr>
        <p:txBody>
          <a:bodyPr anchor="ctr">
            <a:noAutofit/>
          </a:bodyPr>
          <a:lstStyle>
            <a:lvl1pPr marL="0" indent="0" algn="r" defTabSz="914400" rtl="0" eaLnBrk="1" latinLnBrk="0" hangingPunct="1">
              <a:lnSpc>
                <a:spcPts val="1600"/>
              </a:lnSpc>
              <a:spcBef>
                <a:spcPts val="600"/>
              </a:spcBef>
              <a:buClr>
                <a:srgbClr val="00B0F0"/>
              </a:buClr>
              <a:buSzPct val="80000"/>
              <a:buNone/>
              <a:defRPr lang="en-US" sz="1800" b="1" kern="1200" dirty="0">
                <a:solidFill>
                  <a:srgbClr val="00ACEC"/>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64" name="Text Placeholder 28">
            <a:extLst>
              <a:ext uri="{FF2B5EF4-FFF2-40B4-BE49-F238E27FC236}">
                <a16:creationId xmlns:a16="http://schemas.microsoft.com/office/drawing/2014/main" id="{D9AABEF2-99C8-3053-5A85-E5F6E238BB27}"/>
              </a:ext>
            </a:extLst>
          </p:cNvPr>
          <p:cNvSpPr>
            <a:spLocks noGrp="1"/>
          </p:cNvSpPr>
          <p:nvPr>
            <p:ph type="body" sz="quarter" idx="67" hasCustomPrompt="1"/>
          </p:nvPr>
        </p:nvSpPr>
        <p:spPr>
          <a:xfrm>
            <a:off x="900889" y="1679386"/>
            <a:ext cx="3058279" cy="1329285"/>
          </a:xfrm>
        </p:spPr>
        <p:txBody>
          <a:bodyPr>
            <a:normAutofit/>
          </a:bodyPr>
          <a:lstStyle>
            <a:lvl1pPr marL="0" indent="0" algn="r" defTabSz="914400" rtl="0" eaLnBrk="1" latinLnBrk="0" hangingPunct="1">
              <a:lnSpc>
                <a:spcPts val="18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Lorem ipsum dolor sit </a:t>
            </a:r>
            <a:r>
              <a:rPr lang="en-US" dirty="0" err="1"/>
              <a:t>amet</a:t>
            </a:r>
            <a:r>
              <a:rPr lang="en-US" dirty="0"/>
              <a:t>, </a:t>
            </a:r>
          </a:p>
        </p:txBody>
      </p:sp>
      <p:sp>
        <p:nvSpPr>
          <p:cNvPr id="65" name="Text Placeholder 28">
            <a:extLst>
              <a:ext uri="{FF2B5EF4-FFF2-40B4-BE49-F238E27FC236}">
                <a16:creationId xmlns:a16="http://schemas.microsoft.com/office/drawing/2014/main" id="{90405055-A72A-DE44-F7BA-680AFD4ED8AE}"/>
              </a:ext>
            </a:extLst>
          </p:cNvPr>
          <p:cNvSpPr>
            <a:spLocks noGrp="1"/>
          </p:cNvSpPr>
          <p:nvPr>
            <p:ph type="body" sz="quarter" idx="68" hasCustomPrompt="1"/>
          </p:nvPr>
        </p:nvSpPr>
        <p:spPr>
          <a:xfrm>
            <a:off x="1249850" y="4104973"/>
            <a:ext cx="2709318" cy="424385"/>
          </a:xfrm>
        </p:spPr>
        <p:txBody>
          <a:bodyPr anchor="ctr">
            <a:noAutofit/>
          </a:bodyPr>
          <a:lstStyle>
            <a:lvl1pPr marL="0" indent="0" algn="r" defTabSz="914400" rtl="0" eaLnBrk="1" latinLnBrk="0" hangingPunct="1">
              <a:lnSpc>
                <a:spcPts val="1600"/>
              </a:lnSpc>
              <a:spcBef>
                <a:spcPts val="600"/>
              </a:spcBef>
              <a:buClr>
                <a:srgbClr val="00B0F0"/>
              </a:buClr>
              <a:buSzPct val="80000"/>
              <a:buNone/>
              <a:defRPr lang="en-US" sz="18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66" name="Text Placeholder 28">
            <a:extLst>
              <a:ext uri="{FF2B5EF4-FFF2-40B4-BE49-F238E27FC236}">
                <a16:creationId xmlns:a16="http://schemas.microsoft.com/office/drawing/2014/main" id="{79814F72-0F5C-A227-1993-5B392741A5A5}"/>
              </a:ext>
            </a:extLst>
          </p:cNvPr>
          <p:cNvSpPr>
            <a:spLocks noGrp="1"/>
          </p:cNvSpPr>
          <p:nvPr>
            <p:ph type="body" sz="quarter" idx="69" hasCustomPrompt="1"/>
          </p:nvPr>
        </p:nvSpPr>
        <p:spPr>
          <a:xfrm>
            <a:off x="900889" y="4540573"/>
            <a:ext cx="3058279" cy="1329285"/>
          </a:xfrm>
        </p:spPr>
        <p:txBody>
          <a:bodyPr>
            <a:normAutofit/>
          </a:bodyPr>
          <a:lstStyle>
            <a:lvl1pPr marL="0" indent="0" algn="r" defTabSz="914400" rtl="0" eaLnBrk="1" latinLnBrk="0" hangingPunct="1">
              <a:lnSpc>
                <a:spcPts val="18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Lorem ipsum dolor sit </a:t>
            </a:r>
            <a:r>
              <a:rPr lang="en-US" dirty="0" err="1"/>
              <a:t>amet</a:t>
            </a:r>
            <a:r>
              <a:rPr lang="en-US" dirty="0"/>
              <a:t>, </a:t>
            </a:r>
          </a:p>
        </p:txBody>
      </p:sp>
    </p:spTree>
    <p:extLst>
      <p:ext uri="{BB962C8B-B14F-4D97-AF65-F5344CB8AC3E}">
        <p14:creationId xmlns:p14="http://schemas.microsoft.com/office/powerpoint/2010/main" val="12615097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BB633B4F-2A1E-11D0-2D1B-13C39FAA133E}"/>
              </a:ext>
            </a:extLst>
          </p:cNvPr>
          <p:cNvGrpSpPr/>
          <p:nvPr userDrawn="1"/>
        </p:nvGrpSpPr>
        <p:grpSpPr>
          <a:xfrm>
            <a:off x="3776361" y="1782365"/>
            <a:ext cx="4601953" cy="4174291"/>
            <a:chOff x="3878688" y="1553765"/>
            <a:chExt cx="4601953" cy="4174291"/>
          </a:xfrm>
        </p:grpSpPr>
        <p:sp>
          <p:nvSpPr>
            <p:cNvPr id="4" name="Partial Circle 3">
              <a:extLst>
                <a:ext uri="{FF2B5EF4-FFF2-40B4-BE49-F238E27FC236}">
                  <a16:creationId xmlns:a16="http://schemas.microsoft.com/office/drawing/2014/main" id="{6FFCC1CC-8C5A-99A2-2AFC-33ED55974A50}"/>
                </a:ext>
              </a:extLst>
            </p:cNvPr>
            <p:cNvSpPr/>
            <p:nvPr/>
          </p:nvSpPr>
          <p:spPr>
            <a:xfrm>
              <a:off x="4596757" y="2049036"/>
              <a:ext cx="3208021" cy="3208021"/>
            </a:xfrm>
            <a:prstGeom prst="pie">
              <a:avLst>
                <a:gd name="adj1" fmla="val 12718830"/>
                <a:gd name="adj2" fmla="val 16116573"/>
              </a:avLst>
            </a:prstGeom>
            <a:solidFill>
              <a:srgbClr val="013B67"/>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6" name="Partial Circle 5">
              <a:extLst>
                <a:ext uri="{FF2B5EF4-FFF2-40B4-BE49-F238E27FC236}">
                  <a16:creationId xmlns:a16="http://schemas.microsoft.com/office/drawing/2014/main" id="{37AD79BF-FBC8-18A5-0916-A1F6404BB4F0}"/>
                </a:ext>
              </a:extLst>
            </p:cNvPr>
            <p:cNvSpPr/>
            <p:nvPr/>
          </p:nvSpPr>
          <p:spPr>
            <a:xfrm>
              <a:off x="4596757" y="2049036"/>
              <a:ext cx="3208021" cy="3208021"/>
            </a:xfrm>
            <a:prstGeom prst="pie">
              <a:avLst>
                <a:gd name="adj1" fmla="val 9307631"/>
                <a:gd name="adj2" fmla="val 12602197"/>
              </a:avLst>
            </a:prstGeom>
            <a:gradFill>
              <a:gsLst>
                <a:gs pos="66000">
                  <a:srgbClr val="018DC8"/>
                </a:gs>
                <a:gs pos="0">
                  <a:srgbClr val="013B67"/>
                </a:gs>
                <a:gs pos="100000">
                  <a:srgbClr val="00ACEC"/>
                </a:gs>
              </a:gsLst>
              <a:lin ang="10800000" scaled="1"/>
            </a:gra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17" name="Partial Circle 16">
              <a:extLst>
                <a:ext uri="{FF2B5EF4-FFF2-40B4-BE49-F238E27FC236}">
                  <a16:creationId xmlns:a16="http://schemas.microsoft.com/office/drawing/2014/main" id="{3052B3F0-7FD7-CDC8-E835-00A2D9579FEE}"/>
                </a:ext>
              </a:extLst>
            </p:cNvPr>
            <p:cNvSpPr/>
            <p:nvPr/>
          </p:nvSpPr>
          <p:spPr>
            <a:xfrm>
              <a:off x="4596757" y="2049036"/>
              <a:ext cx="3208021" cy="3208021"/>
            </a:xfrm>
            <a:prstGeom prst="pie">
              <a:avLst>
                <a:gd name="adj1" fmla="val 5535664"/>
                <a:gd name="adj2" fmla="val 9112474"/>
              </a:avLst>
            </a:prstGeom>
            <a:solidFill>
              <a:srgbClr val="013B67"/>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18" name="Partial Circle 17">
              <a:extLst>
                <a:ext uri="{FF2B5EF4-FFF2-40B4-BE49-F238E27FC236}">
                  <a16:creationId xmlns:a16="http://schemas.microsoft.com/office/drawing/2014/main" id="{645C35B9-3892-B2DE-4770-ADEEE00FEF22}"/>
                </a:ext>
              </a:extLst>
            </p:cNvPr>
            <p:cNvSpPr/>
            <p:nvPr/>
          </p:nvSpPr>
          <p:spPr>
            <a:xfrm>
              <a:off x="4596757" y="2049036"/>
              <a:ext cx="3208021" cy="3208021"/>
            </a:xfrm>
            <a:prstGeom prst="pie">
              <a:avLst>
                <a:gd name="adj1" fmla="val 1821849"/>
                <a:gd name="adj2" fmla="val 5382640"/>
              </a:avLst>
            </a:prstGeom>
            <a:gradFill flip="none" rotWithShape="1">
              <a:gsLst>
                <a:gs pos="66000">
                  <a:srgbClr val="018DC8"/>
                </a:gs>
                <a:gs pos="0">
                  <a:srgbClr val="013B67"/>
                </a:gs>
                <a:gs pos="100000">
                  <a:srgbClr val="00ACEC"/>
                </a:gs>
              </a:gsLst>
              <a:lin ang="2700000" scaled="1"/>
              <a:tileRect/>
            </a:gra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19" name="Partial Circle 18">
              <a:extLst>
                <a:ext uri="{FF2B5EF4-FFF2-40B4-BE49-F238E27FC236}">
                  <a16:creationId xmlns:a16="http://schemas.microsoft.com/office/drawing/2014/main" id="{E403441C-02D4-1A5B-A9E2-0B59EFFAC57A}"/>
                </a:ext>
              </a:extLst>
            </p:cNvPr>
            <p:cNvSpPr/>
            <p:nvPr/>
          </p:nvSpPr>
          <p:spPr>
            <a:xfrm>
              <a:off x="4596757" y="2049036"/>
              <a:ext cx="3208021" cy="3208021"/>
            </a:xfrm>
            <a:prstGeom prst="pie">
              <a:avLst>
                <a:gd name="adj1" fmla="val 19677479"/>
                <a:gd name="adj2" fmla="val 1593391"/>
              </a:avLst>
            </a:prstGeom>
            <a:solidFill>
              <a:srgbClr val="013B67"/>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20" name="Partial Circle 19">
              <a:extLst>
                <a:ext uri="{FF2B5EF4-FFF2-40B4-BE49-F238E27FC236}">
                  <a16:creationId xmlns:a16="http://schemas.microsoft.com/office/drawing/2014/main" id="{B7B279D9-C59E-5EA4-0DB0-88D51C244F2A}"/>
                </a:ext>
              </a:extLst>
            </p:cNvPr>
            <p:cNvSpPr/>
            <p:nvPr/>
          </p:nvSpPr>
          <p:spPr>
            <a:xfrm>
              <a:off x="4596757" y="2049036"/>
              <a:ext cx="3208021" cy="3208021"/>
            </a:xfrm>
            <a:prstGeom prst="pie">
              <a:avLst>
                <a:gd name="adj1" fmla="val 16245044"/>
                <a:gd name="adj2" fmla="val 19523090"/>
              </a:avLst>
            </a:prstGeom>
            <a:gradFill flip="none" rotWithShape="1">
              <a:gsLst>
                <a:gs pos="66000">
                  <a:srgbClr val="018DC8"/>
                </a:gs>
                <a:gs pos="0">
                  <a:srgbClr val="013B67"/>
                </a:gs>
                <a:gs pos="100000">
                  <a:srgbClr val="00ACEC"/>
                </a:gs>
              </a:gsLst>
              <a:lin ang="16200000" scaled="1"/>
              <a:tileRect/>
            </a:gra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21" name="Arrow: Down 20">
              <a:extLst>
                <a:ext uri="{FF2B5EF4-FFF2-40B4-BE49-F238E27FC236}">
                  <a16:creationId xmlns:a16="http://schemas.microsoft.com/office/drawing/2014/main" id="{EDEDD594-F1C8-5363-560B-9D8635E4ABD7}"/>
                </a:ext>
              </a:extLst>
            </p:cNvPr>
            <p:cNvSpPr/>
            <p:nvPr/>
          </p:nvSpPr>
          <p:spPr>
            <a:xfrm rot="9064780">
              <a:off x="5046441" y="1576625"/>
              <a:ext cx="647700" cy="1314132"/>
            </a:xfrm>
            <a:prstGeom prst="downArrow">
              <a:avLst>
                <a:gd name="adj1" fmla="val 50000"/>
                <a:gd name="adj2" fmla="val 76882"/>
              </a:avLst>
            </a:prstGeom>
            <a:solidFill>
              <a:srgbClr val="013B67"/>
            </a:solidFill>
            <a:ln w="127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22" name="Arrow: Down 21">
              <a:extLst>
                <a:ext uri="{FF2B5EF4-FFF2-40B4-BE49-F238E27FC236}">
                  <a16:creationId xmlns:a16="http://schemas.microsoft.com/office/drawing/2014/main" id="{E8F2417F-D191-C643-A3CC-929CA5973E8D}"/>
                </a:ext>
              </a:extLst>
            </p:cNvPr>
            <p:cNvSpPr/>
            <p:nvPr/>
          </p:nvSpPr>
          <p:spPr>
            <a:xfrm rot="12535220" flipH="1">
              <a:off x="6657163" y="1553765"/>
              <a:ext cx="647700" cy="1314132"/>
            </a:xfrm>
            <a:prstGeom prst="downArrow">
              <a:avLst>
                <a:gd name="adj1" fmla="val 50000"/>
                <a:gd name="adj2" fmla="val 76882"/>
              </a:avLst>
            </a:prstGeom>
            <a:gradFill flip="none" rotWithShape="1">
              <a:gsLst>
                <a:gs pos="66000">
                  <a:srgbClr val="018DC8"/>
                </a:gs>
                <a:gs pos="0">
                  <a:srgbClr val="013B67"/>
                </a:gs>
                <a:gs pos="100000">
                  <a:srgbClr val="00ACEC"/>
                </a:gs>
              </a:gsLst>
              <a:lin ang="16200000" scaled="1"/>
              <a:tileRect/>
            </a:gradFill>
            <a:ln w="127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23" name="Arrow: Down 22">
              <a:extLst>
                <a:ext uri="{FF2B5EF4-FFF2-40B4-BE49-F238E27FC236}">
                  <a16:creationId xmlns:a16="http://schemas.microsoft.com/office/drawing/2014/main" id="{64E3A62F-ED6C-C298-6897-BDC611957815}"/>
                </a:ext>
              </a:extLst>
            </p:cNvPr>
            <p:cNvSpPr/>
            <p:nvPr/>
          </p:nvSpPr>
          <p:spPr>
            <a:xfrm rot="12535220" flipV="1">
              <a:off x="5046441" y="4413924"/>
              <a:ext cx="647700" cy="1314132"/>
            </a:xfrm>
            <a:prstGeom prst="downArrow">
              <a:avLst>
                <a:gd name="adj1" fmla="val 50000"/>
                <a:gd name="adj2" fmla="val 76882"/>
              </a:avLst>
            </a:prstGeom>
            <a:solidFill>
              <a:srgbClr val="013B67"/>
            </a:solidFill>
            <a:ln w="127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24" name="Arrow: Down 23">
              <a:extLst>
                <a:ext uri="{FF2B5EF4-FFF2-40B4-BE49-F238E27FC236}">
                  <a16:creationId xmlns:a16="http://schemas.microsoft.com/office/drawing/2014/main" id="{CA54562C-6767-3650-665F-61FE72226D15}"/>
                </a:ext>
              </a:extLst>
            </p:cNvPr>
            <p:cNvSpPr/>
            <p:nvPr/>
          </p:nvSpPr>
          <p:spPr>
            <a:xfrm rot="9064780" flipH="1" flipV="1">
              <a:off x="6657163" y="4413924"/>
              <a:ext cx="647700" cy="1314132"/>
            </a:xfrm>
            <a:prstGeom prst="downArrow">
              <a:avLst>
                <a:gd name="adj1" fmla="val 50000"/>
                <a:gd name="adj2" fmla="val 76882"/>
              </a:avLst>
            </a:prstGeom>
            <a:gradFill flip="none" rotWithShape="1">
              <a:gsLst>
                <a:gs pos="66000">
                  <a:srgbClr val="018DC8"/>
                </a:gs>
                <a:gs pos="0">
                  <a:srgbClr val="013B67"/>
                </a:gs>
                <a:gs pos="100000">
                  <a:srgbClr val="00ACEC"/>
                </a:gs>
              </a:gsLst>
              <a:lin ang="16200000" scaled="1"/>
              <a:tileRect/>
            </a:gradFill>
            <a:ln w="127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25" name="Arrow: Down 24">
              <a:extLst>
                <a:ext uri="{FF2B5EF4-FFF2-40B4-BE49-F238E27FC236}">
                  <a16:creationId xmlns:a16="http://schemas.microsoft.com/office/drawing/2014/main" id="{F5204315-0F72-277E-4315-595F0E56FA19}"/>
                </a:ext>
              </a:extLst>
            </p:cNvPr>
            <p:cNvSpPr/>
            <p:nvPr/>
          </p:nvSpPr>
          <p:spPr>
            <a:xfrm rot="16200000" flipV="1">
              <a:off x="4211904" y="2918135"/>
              <a:ext cx="647700" cy="1314132"/>
            </a:xfrm>
            <a:prstGeom prst="downArrow">
              <a:avLst>
                <a:gd name="adj1" fmla="val 50000"/>
                <a:gd name="adj2" fmla="val 76882"/>
              </a:avLst>
            </a:prstGeom>
            <a:gradFill flip="none" rotWithShape="1">
              <a:gsLst>
                <a:gs pos="66000">
                  <a:srgbClr val="018DC8"/>
                </a:gs>
                <a:gs pos="0">
                  <a:srgbClr val="013B67"/>
                </a:gs>
                <a:gs pos="100000">
                  <a:srgbClr val="00ACEC"/>
                </a:gs>
              </a:gsLst>
              <a:lin ang="16200000" scaled="1"/>
              <a:tileRect/>
            </a:gradFill>
            <a:ln w="127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26" name="Arrow: Down 25">
              <a:extLst>
                <a:ext uri="{FF2B5EF4-FFF2-40B4-BE49-F238E27FC236}">
                  <a16:creationId xmlns:a16="http://schemas.microsoft.com/office/drawing/2014/main" id="{8C539D72-FC25-92FF-F458-FF48F1A87C87}"/>
                </a:ext>
              </a:extLst>
            </p:cNvPr>
            <p:cNvSpPr/>
            <p:nvPr/>
          </p:nvSpPr>
          <p:spPr>
            <a:xfrm rot="5400000" flipH="1" flipV="1">
              <a:off x="7499725" y="2918135"/>
              <a:ext cx="647700" cy="1314132"/>
            </a:xfrm>
            <a:prstGeom prst="downArrow">
              <a:avLst>
                <a:gd name="adj1" fmla="val 50000"/>
                <a:gd name="adj2" fmla="val 76882"/>
              </a:avLst>
            </a:prstGeom>
            <a:solidFill>
              <a:srgbClr val="013B67"/>
            </a:solidFill>
            <a:ln w="127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46" name="Oval 45">
              <a:extLst>
                <a:ext uri="{FF2B5EF4-FFF2-40B4-BE49-F238E27FC236}">
                  <a16:creationId xmlns:a16="http://schemas.microsoft.com/office/drawing/2014/main" id="{7F3946F1-87FC-1965-800E-DFC738555A09}"/>
                </a:ext>
              </a:extLst>
            </p:cNvPr>
            <p:cNvSpPr/>
            <p:nvPr/>
          </p:nvSpPr>
          <p:spPr>
            <a:xfrm>
              <a:off x="5099633" y="2572163"/>
              <a:ext cx="2188273" cy="2188271"/>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Segoe UI" panose="020B0502040204020203" pitchFamily="34" charset="0"/>
              </a:endParaRPr>
            </a:p>
          </p:txBody>
        </p:sp>
      </p:grpSp>
      <p:sp>
        <p:nvSpPr>
          <p:cNvPr id="48" name="Text Placeholder 2">
            <a:extLst>
              <a:ext uri="{FF2B5EF4-FFF2-40B4-BE49-F238E27FC236}">
                <a16:creationId xmlns:a16="http://schemas.microsoft.com/office/drawing/2014/main" id="{E5976F62-9ADF-F4E4-77AD-EF95B11BC19A}"/>
              </a:ext>
            </a:extLst>
          </p:cNvPr>
          <p:cNvSpPr>
            <a:spLocks noGrp="1"/>
          </p:cNvSpPr>
          <p:nvPr>
            <p:ph type="body" sz="quarter" idx="10" hasCustomPrompt="1"/>
          </p:nvPr>
        </p:nvSpPr>
        <p:spPr>
          <a:xfrm>
            <a:off x="1" y="0"/>
            <a:ext cx="10502899"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grpSp>
        <p:nvGrpSpPr>
          <p:cNvPr id="49" name="Group 48">
            <a:extLst>
              <a:ext uri="{FF2B5EF4-FFF2-40B4-BE49-F238E27FC236}">
                <a16:creationId xmlns:a16="http://schemas.microsoft.com/office/drawing/2014/main" id="{3038104A-FD17-2A10-D26B-DE0DCB018C08}"/>
              </a:ext>
            </a:extLst>
          </p:cNvPr>
          <p:cNvGrpSpPr/>
          <p:nvPr userDrawn="1"/>
        </p:nvGrpSpPr>
        <p:grpSpPr>
          <a:xfrm>
            <a:off x="10632108" y="-1"/>
            <a:ext cx="1387498" cy="541637"/>
            <a:chOff x="10632108" y="-1"/>
            <a:chExt cx="1387498" cy="541637"/>
          </a:xfrm>
        </p:grpSpPr>
        <p:sp>
          <p:nvSpPr>
            <p:cNvPr id="50" name="Rectangle: Top Corners Rounded 49">
              <a:extLst>
                <a:ext uri="{FF2B5EF4-FFF2-40B4-BE49-F238E27FC236}">
                  <a16:creationId xmlns:a16="http://schemas.microsoft.com/office/drawing/2014/main" id="{36D26200-F03B-89F1-3361-470C61F43026}"/>
                </a:ext>
              </a:extLst>
            </p:cNvPr>
            <p:cNvSpPr/>
            <p:nvPr/>
          </p:nvSpPr>
          <p:spPr>
            <a:xfrm flipV="1">
              <a:off x="10632108" y="-1"/>
              <a:ext cx="1387498" cy="541637"/>
            </a:xfrm>
            <a:prstGeom prst="round2SameRect">
              <a:avLst/>
            </a:prstGeom>
            <a:solidFill>
              <a:schemeClr val="bg1"/>
            </a:solidFill>
            <a:ln>
              <a:noFill/>
            </a:ln>
            <a:effectLst>
              <a:outerShdw blurRad="889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51" name="Graphic 50">
              <a:extLst>
                <a:ext uri="{FF2B5EF4-FFF2-40B4-BE49-F238E27FC236}">
                  <a16:creationId xmlns:a16="http://schemas.microsoft.com/office/drawing/2014/main" id="{E0762EC1-7247-64BA-A442-9A8F8EA9E1E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3" y="171776"/>
              <a:ext cx="1108942" cy="214910"/>
            </a:xfrm>
            <a:prstGeom prst="rect">
              <a:avLst/>
            </a:prstGeom>
          </p:spPr>
        </p:pic>
      </p:grpSp>
      <p:grpSp>
        <p:nvGrpSpPr>
          <p:cNvPr id="52" name="Group 51">
            <a:extLst>
              <a:ext uri="{FF2B5EF4-FFF2-40B4-BE49-F238E27FC236}">
                <a16:creationId xmlns:a16="http://schemas.microsoft.com/office/drawing/2014/main" id="{FE7B6717-1CC2-B6CD-2A84-7D536B7B9BA8}"/>
              </a:ext>
            </a:extLst>
          </p:cNvPr>
          <p:cNvGrpSpPr/>
          <p:nvPr userDrawn="1"/>
        </p:nvGrpSpPr>
        <p:grpSpPr>
          <a:xfrm>
            <a:off x="1" y="6505770"/>
            <a:ext cx="12191998" cy="352230"/>
            <a:chOff x="1" y="6505770"/>
            <a:chExt cx="12191998" cy="352230"/>
          </a:xfrm>
        </p:grpSpPr>
        <p:sp>
          <p:nvSpPr>
            <p:cNvPr id="53" name="TextBox 52">
              <a:extLst>
                <a:ext uri="{FF2B5EF4-FFF2-40B4-BE49-F238E27FC236}">
                  <a16:creationId xmlns:a16="http://schemas.microsoft.com/office/drawing/2014/main" id="{16E952D3-AA84-F572-FF3E-666A94B85067}"/>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54" name="Rectangle 53">
              <a:extLst>
                <a:ext uri="{FF2B5EF4-FFF2-40B4-BE49-F238E27FC236}">
                  <a16:creationId xmlns:a16="http://schemas.microsoft.com/office/drawing/2014/main" id="{DDFFC041-0B36-2142-BB68-8F9D3FA619B2}"/>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Text Placeholder 28">
            <a:extLst>
              <a:ext uri="{FF2B5EF4-FFF2-40B4-BE49-F238E27FC236}">
                <a16:creationId xmlns:a16="http://schemas.microsoft.com/office/drawing/2014/main" id="{07C9CC9E-5038-E583-C067-B8CE3AE2998E}"/>
              </a:ext>
            </a:extLst>
          </p:cNvPr>
          <p:cNvSpPr>
            <a:spLocks noGrp="1"/>
          </p:cNvSpPr>
          <p:nvPr>
            <p:ph type="body" sz="quarter" idx="36" hasCustomPrompt="1"/>
          </p:nvPr>
        </p:nvSpPr>
        <p:spPr>
          <a:xfrm>
            <a:off x="1278604" y="1515477"/>
            <a:ext cx="3369284" cy="966465"/>
          </a:xfrm>
        </p:spPr>
        <p:txBody>
          <a:bodyPr>
            <a:normAutofit/>
          </a:bodyPr>
          <a:lstStyle>
            <a:lvl1pPr marL="0" indent="0" algn="r" defTabSz="914400" rtl="0" eaLnBrk="1" latinLnBrk="0" hangingPunct="1">
              <a:lnSpc>
                <a:spcPts val="1600"/>
              </a:lnSpc>
              <a:spcBef>
                <a:spcPts val="600"/>
              </a:spcBef>
              <a:buClr>
                <a:srgbClr val="00B0F0"/>
              </a:buClr>
              <a:buSzPct val="80000"/>
              <a:buNone/>
              <a:defRPr lang="en-US" sz="12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t>
            </a:r>
            <a:r>
              <a:rPr lang="sv-SE" dirty="0"/>
              <a:t>adipiscing elit, sed do eiusmod tempor incididunt ut labore et</a:t>
            </a:r>
            <a:endParaRPr lang="en-US" dirty="0"/>
          </a:p>
        </p:txBody>
      </p:sp>
      <p:sp>
        <p:nvSpPr>
          <p:cNvPr id="56" name="Text Placeholder 28">
            <a:extLst>
              <a:ext uri="{FF2B5EF4-FFF2-40B4-BE49-F238E27FC236}">
                <a16:creationId xmlns:a16="http://schemas.microsoft.com/office/drawing/2014/main" id="{0C5EEC9A-1F74-FBCB-D5DE-629969785256}"/>
              </a:ext>
            </a:extLst>
          </p:cNvPr>
          <p:cNvSpPr>
            <a:spLocks noGrp="1"/>
          </p:cNvSpPr>
          <p:nvPr>
            <p:ph type="body" sz="quarter" idx="37" hasCustomPrompt="1"/>
          </p:nvPr>
        </p:nvSpPr>
        <p:spPr>
          <a:xfrm>
            <a:off x="2360954" y="1287623"/>
            <a:ext cx="2286934" cy="317241"/>
          </a:xfrm>
        </p:spPr>
        <p:txBody>
          <a:bodyPr>
            <a:normAutofit/>
          </a:bodyPr>
          <a:lstStyle>
            <a:lvl1pPr marL="0" indent="0" algn="r" defTabSz="914400" rtl="0" eaLnBrk="1" latinLnBrk="0" hangingPunct="1">
              <a:lnSpc>
                <a:spcPts val="1600"/>
              </a:lnSpc>
              <a:spcBef>
                <a:spcPts val="600"/>
              </a:spcBef>
              <a:buClr>
                <a:srgbClr val="00B0F0"/>
              </a:buClr>
              <a:buSzPct val="80000"/>
              <a:buNone/>
              <a:defRPr lang="en-US" sz="12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p>
        </p:txBody>
      </p:sp>
      <p:sp>
        <p:nvSpPr>
          <p:cNvPr id="57" name="Text Placeholder 28">
            <a:extLst>
              <a:ext uri="{FF2B5EF4-FFF2-40B4-BE49-F238E27FC236}">
                <a16:creationId xmlns:a16="http://schemas.microsoft.com/office/drawing/2014/main" id="{B5017380-361F-8CA9-02D0-D41B802B5A55}"/>
              </a:ext>
            </a:extLst>
          </p:cNvPr>
          <p:cNvSpPr>
            <a:spLocks noGrp="1"/>
          </p:cNvSpPr>
          <p:nvPr>
            <p:ph type="body" sz="quarter" idx="38" hasCustomPrompt="1"/>
          </p:nvPr>
        </p:nvSpPr>
        <p:spPr>
          <a:xfrm>
            <a:off x="3256693" y="1063689"/>
            <a:ext cx="1391195" cy="317241"/>
          </a:xfrm>
        </p:spPr>
        <p:txBody>
          <a:bodyPr>
            <a:noAutofit/>
          </a:bodyPr>
          <a:lstStyle>
            <a:lvl1pPr marL="0" indent="0" algn="r" defTabSz="914400" rtl="0" eaLnBrk="1" latinLnBrk="0" hangingPunct="1">
              <a:lnSpc>
                <a:spcPts val="1600"/>
              </a:lnSpc>
              <a:spcBef>
                <a:spcPts val="600"/>
              </a:spcBef>
              <a:buClr>
                <a:srgbClr val="00B0F0"/>
              </a:buClr>
              <a:buSzPct val="80000"/>
              <a:buNone/>
              <a:defRPr lang="en-US" sz="1400" b="1" kern="1200" dirty="0">
                <a:solidFill>
                  <a:srgbClr val="018DC8"/>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58" name="Text Placeholder 28">
            <a:extLst>
              <a:ext uri="{FF2B5EF4-FFF2-40B4-BE49-F238E27FC236}">
                <a16:creationId xmlns:a16="http://schemas.microsoft.com/office/drawing/2014/main" id="{F91D1CAF-09CF-FBD7-BDCC-D8E638BAD5B5}"/>
              </a:ext>
            </a:extLst>
          </p:cNvPr>
          <p:cNvSpPr>
            <a:spLocks noGrp="1"/>
          </p:cNvSpPr>
          <p:nvPr>
            <p:ph type="body" sz="quarter" idx="39" hasCustomPrompt="1"/>
          </p:nvPr>
        </p:nvSpPr>
        <p:spPr>
          <a:xfrm>
            <a:off x="289560" y="3400261"/>
            <a:ext cx="3369284" cy="966465"/>
          </a:xfrm>
        </p:spPr>
        <p:txBody>
          <a:bodyPr>
            <a:normAutofit/>
          </a:bodyPr>
          <a:lstStyle>
            <a:lvl1pPr marL="0" indent="0" algn="r" defTabSz="914400" rtl="0" eaLnBrk="1" latinLnBrk="0" hangingPunct="1">
              <a:lnSpc>
                <a:spcPts val="1600"/>
              </a:lnSpc>
              <a:spcBef>
                <a:spcPts val="600"/>
              </a:spcBef>
              <a:buClr>
                <a:srgbClr val="00B0F0"/>
              </a:buClr>
              <a:buSzPct val="80000"/>
              <a:buNone/>
              <a:defRPr lang="en-US" sz="12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t>
            </a:r>
            <a:r>
              <a:rPr lang="sv-SE" dirty="0"/>
              <a:t>adipiscing elit, sed do eiusmod tempor incididunt ut labore et</a:t>
            </a:r>
            <a:endParaRPr lang="en-US" dirty="0"/>
          </a:p>
        </p:txBody>
      </p:sp>
      <p:sp>
        <p:nvSpPr>
          <p:cNvPr id="59" name="Text Placeholder 28">
            <a:extLst>
              <a:ext uri="{FF2B5EF4-FFF2-40B4-BE49-F238E27FC236}">
                <a16:creationId xmlns:a16="http://schemas.microsoft.com/office/drawing/2014/main" id="{08E72085-2DEC-9F27-F07C-EAAAD7BAB43A}"/>
              </a:ext>
            </a:extLst>
          </p:cNvPr>
          <p:cNvSpPr>
            <a:spLocks noGrp="1"/>
          </p:cNvSpPr>
          <p:nvPr>
            <p:ph type="body" sz="quarter" idx="40" hasCustomPrompt="1"/>
          </p:nvPr>
        </p:nvSpPr>
        <p:spPr>
          <a:xfrm>
            <a:off x="1371910" y="3172407"/>
            <a:ext cx="2286934" cy="317241"/>
          </a:xfrm>
        </p:spPr>
        <p:txBody>
          <a:bodyPr>
            <a:normAutofit/>
          </a:bodyPr>
          <a:lstStyle>
            <a:lvl1pPr marL="0" indent="0" algn="r" defTabSz="914400" rtl="0" eaLnBrk="1" latinLnBrk="0" hangingPunct="1">
              <a:lnSpc>
                <a:spcPts val="1600"/>
              </a:lnSpc>
              <a:spcBef>
                <a:spcPts val="600"/>
              </a:spcBef>
              <a:buClr>
                <a:srgbClr val="00B0F0"/>
              </a:buClr>
              <a:buSzPct val="80000"/>
              <a:buNone/>
              <a:defRPr lang="en-US" sz="12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p>
        </p:txBody>
      </p:sp>
      <p:sp>
        <p:nvSpPr>
          <p:cNvPr id="60" name="Text Placeholder 28">
            <a:extLst>
              <a:ext uri="{FF2B5EF4-FFF2-40B4-BE49-F238E27FC236}">
                <a16:creationId xmlns:a16="http://schemas.microsoft.com/office/drawing/2014/main" id="{2A0A67C9-91B8-1DD1-CBE9-B2DD699329D0}"/>
              </a:ext>
            </a:extLst>
          </p:cNvPr>
          <p:cNvSpPr>
            <a:spLocks noGrp="1"/>
          </p:cNvSpPr>
          <p:nvPr>
            <p:ph type="body" sz="quarter" idx="41" hasCustomPrompt="1"/>
          </p:nvPr>
        </p:nvSpPr>
        <p:spPr>
          <a:xfrm>
            <a:off x="2267649" y="2948473"/>
            <a:ext cx="1391195" cy="317241"/>
          </a:xfrm>
        </p:spPr>
        <p:txBody>
          <a:bodyPr>
            <a:noAutofit/>
          </a:bodyPr>
          <a:lstStyle>
            <a:lvl1pPr marL="0" indent="0" algn="r" defTabSz="914400" rtl="0" eaLnBrk="1" latinLnBrk="0" hangingPunct="1">
              <a:lnSpc>
                <a:spcPts val="1600"/>
              </a:lnSpc>
              <a:spcBef>
                <a:spcPts val="600"/>
              </a:spcBef>
              <a:buClr>
                <a:srgbClr val="00B0F0"/>
              </a:buClr>
              <a:buSzPct val="80000"/>
              <a:buNone/>
              <a:defRPr lang="en-US" sz="1400" b="1" kern="1200" dirty="0">
                <a:solidFill>
                  <a:srgbClr val="018DC8"/>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62" name="Text Placeholder 28">
            <a:extLst>
              <a:ext uri="{FF2B5EF4-FFF2-40B4-BE49-F238E27FC236}">
                <a16:creationId xmlns:a16="http://schemas.microsoft.com/office/drawing/2014/main" id="{08EC7B5C-4428-ED3B-3505-744758532527}"/>
              </a:ext>
            </a:extLst>
          </p:cNvPr>
          <p:cNvSpPr>
            <a:spLocks noGrp="1"/>
          </p:cNvSpPr>
          <p:nvPr>
            <p:ph type="body" sz="quarter" idx="42" hasCustomPrompt="1"/>
          </p:nvPr>
        </p:nvSpPr>
        <p:spPr>
          <a:xfrm>
            <a:off x="1222621" y="5350359"/>
            <a:ext cx="3369284" cy="966465"/>
          </a:xfrm>
        </p:spPr>
        <p:txBody>
          <a:bodyPr>
            <a:normAutofit/>
          </a:bodyPr>
          <a:lstStyle>
            <a:lvl1pPr marL="0" indent="0" algn="r" defTabSz="914400" rtl="0" eaLnBrk="1" latinLnBrk="0" hangingPunct="1">
              <a:lnSpc>
                <a:spcPts val="1600"/>
              </a:lnSpc>
              <a:spcBef>
                <a:spcPts val="600"/>
              </a:spcBef>
              <a:buClr>
                <a:srgbClr val="00B0F0"/>
              </a:buClr>
              <a:buSzPct val="80000"/>
              <a:buNone/>
              <a:defRPr lang="en-US" sz="12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t>
            </a:r>
            <a:r>
              <a:rPr lang="sv-SE" dirty="0"/>
              <a:t>adipiscing elit, sed do eiusmod tempor incididunt ut labore et</a:t>
            </a:r>
            <a:endParaRPr lang="en-US" dirty="0"/>
          </a:p>
        </p:txBody>
      </p:sp>
      <p:sp>
        <p:nvSpPr>
          <p:cNvPr id="63" name="Text Placeholder 28">
            <a:extLst>
              <a:ext uri="{FF2B5EF4-FFF2-40B4-BE49-F238E27FC236}">
                <a16:creationId xmlns:a16="http://schemas.microsoft.com/office/drawing/2014/main" id="{E95BEA54-A914-41ED-4EC7-3554322433A7}"/>
              </a:ext>
            </a:extLst>
          </p:cNvPr>
          <p:cNvSpPr>
            <a:spLocks noGrp="1"/>
          </p:cNvSpPr>
          <p:nvPr>
            <p:ph type="body" sz="quarter" idx="43" hasCustomPrompt="1"/>
          </p:nvPr>
        </p:nvSpPr>
        <p:spPr>
          <a:xfrm>
            <a:off x="2304971" y="5122505"/>
            <a:ext cx="2286934" cy="317241"/>
          </a:xfrm>
        </p:spPr>
        <p:txBody>
          <a:bodyPr>
            <a:normAutofit/>
          </a:bodyPr>
          <a:lstStyle>
            <a:lvl1pPr marL="0" indent="0" algn="r" defTabSz="914400" rtl="0" eaLnBrk="1" latinLnBrk="0" hangingPunct="1">
              <a:lnSpc>
                <a:spcPts val="1600"/>
              </a:lnSpc>
              <a:spcBef>
                <a:spcPts val="600"/>
              </a:spcBef>
              <a:buClr>
                <a:srgbClr val="00B0F0"/>
              </a:buClr>
              <a:buSzPct val="80000"/>
              <a:buNone/>
              <a:defRPr lang="en-US" sz="12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p>
        </p:txBody>
      </p:sp>
      <p:sp>
        <p:nvSpPr>
          <p:cNvPr id="64" name="Text Placeholder 28">
            <a:extLst>
              <a:ext uri="{FF2B5EF4-FFF2-40B4-BE49-F238E27FC236}">
                <a16:creationId xmlns:a16="http://schemas.microsoft.com/office/drawing/2014/main" id="{E7195087-B0BE-0E85-7DBF-50C1E3754A94}"/>
              </a:ext>
            </a:extLst>
          </p:cNvPr>
          <p:cNvSpPr>
            <a:spLocks noGrp="1"/>
          </p:cNvSpPr>
          <p:nvPr>
            <p:ph type="body" sz="quarter" idx="44" hasCustomPrompt="1"/>
          </p:nvPr>
        </p:nvSpPr>
        <p:spPr>
          <a:xfrm>
            <a:off x="3200710" y="4898571"/>
            <a:ext cx="1391195" cy="317241"/>
          </a:xfrm>
        </p:spPr>
        <p:txBody>
          <a:bodyPr>
            <a:noAutofit/>
          </a:bodyPr>
          <a:lstStyle>
            <a:lvl1pPr marL="0" indent="0" algn="r" defTabSz="914400" rtl="0" eaLnBrk="1" latinLnBrk="0" hangingPunct="1">
              <a:lnSpc>
                <a:spcPts val="1600"/>
              </a:lnSpc>
              <a:spcBef>
                <a:spcPts val="600"/>
              </a:spcBef>
              <a:buClr>
                <a:srgbClr val="00B0F0"/>
              </a:buClr>
              <a:buSzPct val="80000"/>
              <a:buNone/>
              <a:defRPr lang="en-US" sz="1400" b="1" kern="1200" dirty="0">
                <a:solidFill>
                  <a:srgbClr val="018DC8"/>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65" name="Text Placeholder 28">
            <a:extLst>
              <a:ext uri="{FF2B5EF4-FFF2-40B4-BE49-F238E27FC236}">
                <a16:creationId xmlns:a16="http://schemas.microsoft.com/office/drawing/2014/main" id="{4B6266CC-C22B-7607-12B8-E1070A714D4E}"/>
              </a:ext>
            </a:extLst>
          </p:cNvPr>
          <p:cNvSpPr>
            <a:spLocks noGrp="1"/>
          </p:cNvSpPr>
          <p:nvPr>
            <p:ph type="body" sz="quarter" idx="45" hasCustomPrompt="1"/>
          </p:nvPr>
        </p:nvSpPr>
        <p:spPr>
          <a:xfrm>
            <a:off x="7530116" y="1515477"/>
            <a:ext cx="3369284" cy="966465"/>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2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t>
            </a:r>
            <a:r>
              <a:rPr lang="sv-SE" dirty="0"/>
              <a:t>adipiscing elit, sed do eiusmod tempor incididunt ut labore et</a:t>
            </a:r>
            <a:endParaRPr lang="en-US" dirty="0"/>
          </a:p>
        </p:txBody>
      </p:sp>
      <p:sp>
        <p:nvSpPr>
          <p:cNvPr id="66" name="Text Placeholder 28">
            <a:extLst>
              <a:ext uri="{FF2B5EF4-FFF2-40B4-BE49-F238E27FC236}">
                <a16:creationId xmlns:a16="http://schemas.microsoft.com/office/drawing/2014/main" id="{343B1047-0E5C-2270-0272-F0A3D3799DBB}"/>
              </a:ext>
            </a:extLst>
          </p:cNvPr>
          <p:cNvSpPr>
            <a:spLocks noGrp="1"/>
          </p:cNvSpPr>
          <p:nvPr>
            <p:ph type="body" sz="quarter" idx="46" hasCustomPrompt="1"/>
          </p:nvPr>
        </p:nvSpPr>
        <p:spPr>
          <a:xfrm>
            <a:off x="7530116" y="1287623"/>
            <a:ext cx="2286934" cy="317241"/>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2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p>
        </p:txBody>
      </p:sp>
      <p:sp>
        <p:nvSpPr>
          <p:cNvPr id="67" name="Text Placeholder 28">
            <a:extLst>
              <a:ext uri="{FF2B5EF4-FFF2-40B4-BE49-F238E27FC236}">
                <a16:creationId xmlns:a16="http://schemas.microsoft.com/office/drawing/2014/main" id="{5BE38605-4E89-57DB-E7FB-086F7FF5D988}"/>
              </a:ext>
            </a:extLst>
          </p:cNvPr>
          <p:cNvSpPr>
            <a:spLocks noGrp="1"/>
          </p:cNvSpPr>
          <p:nvPr>
            <p:ph type="body" sz="quarter" idx="47" hasCustomPrompt="1"/>
          </p:nvPr>
        </p:nvSpPr>
        <p:spPr>
          <a:xfrm>
            <a:off x="7530116" y="1063689"/>
            <a:ext cx="1391195" cy="317241"/>
          </a:xfrm>
        </p:spPr>
        <p:txBody>
          <a:bodyPr>
            <a:noAutofit/>
          </a:bodyPr>
          <a:lstStyle>
            <a:lvl1pPr marL="0" indent="0" algn="l" defTabSz="914400" rtl="0" eaLnBrk="1" latinLnBrk="0" hangingPunct="1">
              <a:lnSpc>
                <a:spcPts val="1600"/>
              </a:lnSpc>
              <a:spcBef>
                <a:spcPts val="600"/>
              </a:spcBef>
              <a:buClr>
                <a:srgbClr val="00B0F0"/>
              </a:buClr>
              <a:buSzPct val="80000"/>
              <a:buNone/>
              <a:defRPr lang="en-US" sz="1400" b="1" kern="1200" dirty="0">
                <a:solidFill>
                  <a:srgbClr val="018DC8"/>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68" name="Text Placeholder 28">
            <a:extLst>
              <a:ext uri="{FF2B5EF4-FFF2-40B4-BE49-F238E27FC236}">
                <a16:creationId xmlns:a16="http://schemas.microsoft.com/office/drawing/2014/main" id="{CE1FE28E-9FD2-5873-0877-8A774CE6A940}"/>
              </a:ext>
            </a:extLst>
          </p:cNvPr>
          <p:cNvSpPr>
            <a:spLocks noGrp="1"/>
          </p:cNvSpPr>
          <p:nvPr>
            <p:ph type="body" sz="quarter" idx="48" hasCustomPrompt="1"/>
          </p:nvPr>
        </p:nvSpPr>
        <p:spPr>
          <a:xfrm>
            <a:off x="8472507" y="3400261"/>
            <a:ext cx="3369284" cy="966465"/>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2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t>
            </a:r>
            <a:r>
              <a:rPr lang="sv-SE" dirty="0"/>
              <a:t>adipiscing elit, sed do eiusmod tempor incididunt ut labore et</a:t>
            </a:r>
            <a:endParaRPr lang="en-US" dirty="0"/>
          </a:p>
        </p:txBody>
      </p:sp>
      <p:sp>
        <p:nvSpPr>
          <p:cNvPr id="69" name="Text Placeholder 28">
            <a:extLst>
              <a:ext uri="{FF2B5EF4-FFF2-40B4-BE49-F238E27FC236}">
                <a16:creationId xmlns:a16="http://schemas.microsoft.com/office/drawing/2014/main" id="{50AEA98B-04AB-1A1C-4200-404A7EF82DEA}"/>
              </a:ext>
            </a:extLst>
          </p:cNvPr>
          <p:cNvSpPr>
            <a:spLocks noGrp="1"/>
          </p:cNvSpPr>
          <p:nvPr>
            <p:ph type="body" sz="quarter" idx="49" hasCustomPrompt="1"/>
          </p:nvPr>
        </p:nvSpPr>
        <p:spPr>
          <a:xfrm>
            <a:off x="8472507" y="3172407"/>
            <a:ext cx="2286934" cy="317241"/>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2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p>
        </p:txBody>
      </p:sp>
      <p:sp>
        <p:nvSpPr>
          <p:cNvPr id="70" name="Text Placeholder 28">
            <a:extLst>
              <a:ext uri="{FF2B5EF4-FFF2-40B4-BE49-F238E27FC236}">
                <a16:creationId xmlns:a16="http://schemas.microsoft.com/office/drawing/2014/main" id="{17152F12-D43A-8631-7D2A-984FB3E66E24}"/>
              </a:ext>
            </a:extLst>
          </p:cNvPr>
          <p:cNvSpPr>
            <a:spLocks noGrp="1"/>
          </p:cNvSpPr>
          <p:nvPr>
            <p:ph type="body" sz="quarter" idx="50" hasCustomPrompt="1"/>
          </p:nvPr>
        </p:nvSpPr>
        <p:spPr>
          <a:xfrm>
            <a:off x="8472507" y="2948473"/>
            <a:ext cx="1391195" cy="317241"/>
          </a:xfrm>
        </p:spPr>
        <p:txBody>
          <a:bodyPr>
            <a:noAutofit/>
          </a:bodyPr>
          <a:lstStyle>
            <a:lvl1pPr marL="0" indent="0" algn="l" defTabSz="914400" rtl="0" eaLnBrk="1" latinLnBrk="0" hangingPunct="1">
              <a:lnSpc>
                <a:spcPts val="1600"/>
              </a:lnSpc>
              <a:spcBef>
                <a:spcPts val="600"/>
              </a:spcBef>
              <a:buClr>
                <a:srgbClr val="00B0F0"/>
              </a:buClr>
              <a:buSzPct val="80000"/>
              <a:buNone/>
              <a:defRPr lang="en-US" sz="1400" b="1" kern="1200" dirty="0">
                <a:solidFill>
                  <a:srgbClr val="018DC8"/>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71" name="Text Placeholder 28">
            <a:extLst>
              <a:ext uri="{FF2B5EF4-FFF2-40B4-BE49-F238E27FC236}">
                <a16:creationId xmlns:a16="http://schemas.microsoft.com/office/drawing/2014/main" id="{8A840552-8489-9FF0-6384-74F3EA28A304}"/>
              </a:ext>
            </a:extLst>
          </p:cNvPr>
          <p:cNvSpPr>
            <a:spLocks noGrp="1"/>
          </p:cNvSpPr>
          <p:nvPr>
            <p:ph type="body" sz="quarter" idx="51" hasCustomPrompt="1"/>
          </p:nvPr>
        </p:nvSpPr>
        <p:spPr>
          <a:xfrm>
            <a:off x="7530116" y="5350359"/>
            <a:ext cx="3369284" cy="966465"/>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2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t>
            </a:r>
            <a:r>
              <a:rPr lang="sv-SE" dirty="0"/>
              <a:t>adipiscing elit, sed do eiusmod tempor incididunt ut labore et</a:t>
            </a:r>
            <a:endParaRPr lang="en-US" dirty="0"/>
          </a:p>
        </p:txBody>
      </p:sp>
      <p:sp>
        <p:nvSpPr>
          <p:cNvPr id="72" name="Text Placeholder 28">
            <a:extLst>
              <a:ext uri="{FF2B5EF4-FFF2-40B4-BE49-F238E27FC236}">
                <a16:creationId xmlns:a16="http://schemas.microsoft.com/office/drawing/2014/main" id="{45B30349-0772-A3F6-0937-3D8739A426E4}"/>
              </a:ext>
            </a:extLst>
          </p:cNvPr>
          <p:cNvSpPr>
            <a:spLocks noGrp="1"/>
          </p:cNvSpPr>
          <p:nvPr>
            <p:ph type="body" sz="quarter" idx="52" hasCustomPrompt="1"/>
          </p:nvPr>
        </p:nvSpPr>
        <p:spPr>
          <a:xfrm>
            <a:off x="7530116" y="5122505"/>
            <a:ext cx="2286934" cy="317241"/>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200" b="1" kern="1200" dirty="0">
                <a:solidFill>
                  <a:srgbClr val="023C67"/>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p>
        </p:txBody>
      </p:sp>
      <p:sp>
        <p:nvSpPr>
          <p:cNvPr id="73" name="Text Placeholder 28">
            <a:extLst>
              <a:ext uri="{FF2B5EF4-FFF2-40B4-BE49-F238E27FC236}">
                <a16:creationId xmlns:a16="http://schemas.microsoft.com/office/drawing/2014/main" id="{4DAC6BA8-F73B-20BA-8C09-FE05C73E2513}"/>
              </a:ext>
            </a:extLst>
          </p:cNvPr>
          <p:cNvSpPr>
            <a:spLocks noGrp="1"/>
          </p:cNvSpPr>
          <p:nvPr>
            <p:ph type="body" sz="quarter" idx="53" hasCustomPrompt="1"/>
          </p:nvPr>
        </p:nvSpPr>
        <p:spPr>
          <a:xfrm>
            <a:off x="7530116" y="4898571"/>
            <a:ext cx="1391195" cy="317241"/>
          </a:xfrm>
        </p:spPr>
        <p:txBody>
          <a:bodyPr>
            <a:noAutofit/>
          </a:bodyPr>
          <a:lstStyle>
            <a:lvl1pPr marL="0" indent="0" algn="l" defTabSz="914400" rtl="0" eaLnBrk="1" latinLnBrk="0" hangingPunct="1">
              <a:lnSpc>
                <a:spcPts val="1600"/>
              </a:lnSpc>
              <a:spcBef>
                <a:spcPts val="600"/>
              </a:spcBef>
              <a:buClr>
                <a:srgbClr val="00B0F0"/>
              </a:buClr>
              <a:buSzPct val="80000"/>
              <a:buNone/>
              <a:defRPr lang="en-US" sz="1400" b="1" kern="1200" dirty="0">
                <a:solidFill>
                  <a:srgbClr val="018DC8"/>
                </a:solidFill>
                <a:latin typeface="Segoe UI" panose="020B0502040204020203" pitchFamily="34" charset="0"/>
                <a:ea typeface="Roboto" panose="02000000000000000000" pitchFamily="2" charset="0"/>
                <a:cs typeface="+mn-cs"/>
              </a:defRPr>
            </a:lvl1pPr>
          </a:lstStyle>
          <a:p>
            <a:pPr lvl="0"/>
            <a:r>
              <a:rPr lang="en-US" dirty="0"/>
              <a:t>Lorem ipsum</a:t>
            </a:r>
          </a:p>
        </p:txBody>
      </p:sp>
      <p:sp>
        <p:nvSpPr>
          <p:cNvPr id="82" name="Picture Placeholder 81">
            <a:extLst>
              <a:ext uri="{FF2B5EF4-FFF2-40B4-BE49-F238E27FC236}">
                <a16:creationId xmlns:a16="http://schemas.microsoft.com/office/drawing/2014/main" id="{C7AB6421-C495-ECD4-A422-6AF64D329F36}"/>
              </a:ext>
            </a:extLst>
          </p:cNvPr>
          <p:cNvSpPr>
            <a:spLocks noGrp="1"/>
          </p:cNvSpPr>
          <p:nvPr>
            <p:ph type="pic" sz="quarter" idx="54"/>
          </p:nvPr>
        </p:nvSpPr>
        <p:spPr>
          <a:xfrm>
            <a:off x="5301008" y="2606778"/>
            <a:ext cx="220176" cy="220176"/>
          </a:xfrm>
        </p:spPr>
        <p:txBody>
          <a:bodyPr>
            <a:normAutofit/>
          </a:bodyPr>
          <a:lstStyle>
            <a:lvl1pPr marL="0" indent="0" algn="ctr">
              <a:buNone/>
              <a:defRPr sz="200"/>
            </a:lvl1pPr>
          </a:lstStyle>
          <a:p>
            <a:endParaRPr lang="en-IN"/>
          </a:p>
        </p:txBody>
      </p:sp>
      <p:sp>
        <p:nvSpPr>
          <p:cNvPr id="83" name="Picture Placeholder 81">
            <a:extLst>
              <a:ext uri="{FF2B5EF4-FFF2-40B4-BE49-F238E27FC236}">
                <a16:creationId xmlns:a16="http://schemas.microsoft.com/office/drawing/2014/main" id="{EAF81B17-6B49-9511-5E4B-A2F27E0E558F}"/>
              </a:ext>
            </a:extLst>
          </p:cNvPr>
          <p:cNvSpPr>
            <a:spLocks noGrp="1"/>
          </p:cNvSpPr>
          <p:nvPr>
            <p:ph type="pic" sz="quarter" idx="55"/>
          </p:nvPr>
        </p:nvSpPr>
        <p:spPr>
          <a:xfrm>
            <a:off x="6608280" y="2606778"/>
            <a:ext cx="220176" cy="220176"/>
          </a:xfrm>
        </p:spPr>
        <p:txBody>
          <a:bodyPr>
            <a:normAutofit/>
          </a:bodyPr>
          <a:lstStyle>
            <a:lvl1pPr marL="0" indent="0" algn="ctr">
              <a:buNone/>
              <a:defRPr sz="200"/>
            </a:lvl1pPr>
          </a:lstStyle>
          <a:p>
            <a:endParaRPr lang="en-IN" dirty="0"/>
          </a:p>
        </p:txBody>
      </p:sp>
      <p:sp>
        <p:nvSpPr>
          <p:cNvPr id="98" name="Picture Placeholder 81">
            <a:extLst>
              <a:ext uri="{FF2B5EF4-FFF2-40B4-BE49-F238E27FC236}">
                <a16:creationId xmlns:a16="http://schemas.microsoft.com/office/drawing/2014/main" id="{B02633C4-4103-5A47-E58C-27F26A45735F}"/>
              </a:ext>
            </a:extLst>
          </p:cNvPr>
          <p:cNvSpPr>
            <a:spLocks noGrp="1"/>
          </p:cNvSpPr>
          <p:nvPr>
            <p:ph type="pic" sz="quarter" idx="56"/>
          </p:nvPr>
        </p:nvSpPr>
        <p:spPr>
          <a:xfrm>
            <a:off x="5301008" y="4937601"/>
            <a:ext cx="220176" cy="220176"/>
          </a:xfrm>
        </p:spPr>
        <p:txBody>
          <a:bodyPr>
            <a:normAutofit/>
          </a:bodyPr>
          <a:lstStyle>
            <a:lvl1pPr marL="0" indent="0" algn="ctr">
              <a:buNone/>
              <a:defRPr sz="200"/>
            </a:lvl1pPr>
          </a:lstStyle>
          <a:p>
            <a:endParaRPr lang="en-IN"/>
          </a:p>
        </p:txBody>
      </p:sp>
      <p:sp>
        <p:nvSpPr>
          <p:cNvPr id="99" name="Picture Placeholder 81">
            <a:extLst>
              <a:ext uri="{FF2B5EF4-FFF2-40B4-BE49-F238E27FC236}">
                <a16:creationId xmlns:a16="http://schemas.microsoft.com/office/drawing/2014/main" id="{6E8DB749-E4D6-3E85-1E2D-0DF37D417E4C}"/>
              </a:ext>
            </a:extLst>
          </p:cNvPr>
          <p:cNvSpPr>
            <a:spLocks noGrp="1"/>
          </p:cNvSpPr>
          <p:nvPr>
            <p:ph type="pic" sz="quarter" idx="57"/>
          </p:nvPr>
        </p:nvSpPr>
        <p:spPr>
          <a:xfrm>
            <a:off x="6625654" y="4937601"/>
            <a:ext cx="220176" cy="220176"/>
          </a:xfrm>
        </p:spPr>
        <p:txBody>
          <a:bodyPr>
            <a:normAutofit/>
          </a:bodyPr>
          <a:lstStyle>
            <a:lvl1pPr marL="0" indent="0" algn="ctr">
              <a:buNone/>
              <a:defRPr sz="200"/>
            </a:lvl1pPr>
          </a:lstStyle>
          <a:p>
            <a:endParaRPr lang="en-IN"/>
          </a:p>
        </p:txBody>
      </p:sp>
      <p:sp>
        <p:nvSpPr>
          <p:cNvPr id="100" name="Picture Placeholder 81">
            <a:extLst>
              <a:ext uri="{FF2B5EF4-FFF2-40B4-BE49-F238E27FC236}">
                <a16:creationId xmlns:a16="http://schemas.microsoft.com/office/drawing/2014/main" id="{BC2B9E19-985E-3F6D-5A36-0000CC93BCED}"/>
              </a:ext>
            </a:extLst>
          </p:cNvPr>
          <p:cNvSpPr>
            <a:spLocks noGrp="1"/>
          </p:cNvSpPr>
          <p:nvPr>
            <p:ph type="pic" sz="quarter" idx="58"/>
          </p:nvPr>
        </p:nvSpPr>
        <p:spPr>
          <a:xfrm>
            <a:off x="7315984" y="3693300"/>
            <a:ext cx="220176" cy="220176"/>
          </a:xfrm>
        </p:spPr>
        <p:txBody>
          <a:bodyPr>
            <a:normAutofit/>
          </a:bodyPr>
          <a:lstStyle>
            <a:lvl1pPr marL="0" indent="0" algn="ctr">
              <a:buNone/>
              <a:defRPr sz="200"/>
            </a:lvl1pPr>
          </a:lstStyle>
          <a:p>
            <a:endParaRPr lang="en-IN" dirty="0"/>
          </a:p>
        </p:txBody>
      </p:sp>
      <p:sp>
        <p:nvSpPr>
          <p:cNvPr id="101" name="Picture Placeholder 81">
            <a:extLst>
              <a:ext uri="{FF2B5EF4-FFF2-40B4-BE49-F238E27FC236}">
                <a16:creationId xmlns:a16="http://schemas.microsoft.com/office/drawing/2014/main" id="{56FFC0A4-6A2E-D9B1-D7F6-8CF9F43423BC}"/>
              </a:ext>
            </a:extLst>
          </p:cNvPr>
          <p:cNvSpPr>
            <a:spLocks noGrp="1"/>
          </p:cNvSpPr>
          <p:nvPr>
            <p:ph type="pic" sz="quarter" idx="59"/>
          </p:nvPr>
        </p:nvSpPr>
        <p:spPr>
          <a:xfrm>
            <a:off x="4640916" y="3693300"/>
            <a:ext cx="220176" cy="220176"/>
          </a:xfrm>
        </p:spPr>
        <p:txBody>
          <a:bodyPr>
            <a:normAutofit/>
          </a:bodyPr>
          <a:lstStyle>
            <a:lvl1pPr marL="0" indent="0" algn="ctr">
              <a:buNone/>
              <a:defRPr sz="200"/>
            </a:lvl1pPr>
          </a:lstStyle>
          <a:p>
            <a:endParaRPr lang="en-IN" dirty="0"/>
          </a:p>
        </p:txBody>
      </p:sp>
      <p:sp>
        <p:nvSpPr>
          <p:cNvPr id="102" name="Picture Placeholder 81">
            <a:extLst>
              <a:ext uri="{FF2B5EF4-FFF2-40B4-BE49-F238E27FC236}">
                <a16:creationId xmlns:a16="http://schemas.microsoft.com/office/drawing/2014/main" id="{0AB45C9E-A43C-3362-E52B-60AAFCE80F84}"/>
              </a:ext>
            </a:extLst>
          </p:cNvPr>
          <p:cNvSpPr>
            <a:spLocks noGrp="1"/>
          </p:cNvSpPr>
          <p:nvPr>
            <p:ph type="pic" sz="quarter" idx="60"/>
          </p:nvPr>
        </p:nvSpPr>
        <p:spPr>
          <a:xfrm>
            <a:off x="5626586" y="3446190"/>
            <a:ext cx="931952" cy="931952"/>
          </a:xfrm>
        </p:spPr>
        <p:txBody>
          <a:bodyPr>
            <a:normAutofit/>
          </a:bodyPr>
          <a:lstStyle>
            <a:lvl1pPr marL="0" indent="0" algn="ctr">
              <a:buNone/>
              <a:defRPr sz="600"/>
            </a:lvl1pPr>
          </a:lstStyle>
          <a:p>
            <a:endParaRPr lang="en-IN" dirty="0"/>
          </a:p>
        </p:txBody>
      </p:sp>
    </p:spTree>
    <p:extLst>
      <p:ext uri="{BB962C8B-B14F-4D97-AF65-F5344CB8AC3E}">
        <p14:creationId xmlns:p14="http://schemas.microsoft.com/office/powerpoint/2010/main" val="8044110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A6C27A34-AB25-6043-0CC5-53681EB9E62B}"/>
              </a:ext>
            </a:extLst>
          </p:cNvPr>
          <p:cNvSpPr/>
          <p:nvPr userDrawn="1"/>
        </p:nvSpPr>
        <p:spPr>
          <a:xfrm>
            <a:off x="0" y="4031673"/>
            <a:ext cx="12192000" cy="2202872"/>
          </a:xfrm>
          <a:prstGeom prst="rect">
            <a:avLst/>
          </a:prstGeom>
          <a:gradFill flip="none" rotWithShape="1">
            <a:gsLst>
              <a:gs pos="0">
                <a:srgbClr val="016A9F"/>
              </a:gs>
              <a:gs pos="38000">
                <a:srgbClr val="013B67"/>
              </a:gs>
            </a:gsLst>
            <a:lin ang="162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Segoe UI" panose="020B0502040204020203" pitchFamily="34" charset="0"/>
            </a:endParaRPr>
          </a:p>
        </p:txBody>
      </p:sp>
      <p:sp>
        <p:nvSpPr>
          <p:cNvPr id="4" name="Rectangle 3">
            <a:extLst>
              <a:ext uri="{FF2B5EF4-FFF2-40B4-BE49-F238E27FC236}">
                <a16:creationId xmlns:a16="http://schemas.microsoft.com/office/drawing/2014/main" id="{8270690F-7B95-5D42-62E2-5978BBE45597}"/>
              </a:ext>
            </a:extLst>
          </p:cNvPr>
          <p:cNvSpPr/>
          <p:nvPr userDrawn="1"/>
        </p:nvSpPr>
        <p:spPr>
          <a:xfrm>
            <a:off x="0" y="1"/>
            <a:ext cx="12192000" cy="4245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hasCustomPrompt="1"/>
          </p:nvPr>
        </p:nvSpPr>
        <p:spPr>
          <a:xfrm>
            <a:off x="1" y="0"/>
            <a:ext cx="10502899"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grpSp>
        <p:nvGrpSpPr>
          <p:cNvPr id="6" name="Group 5">
            <a:extLst>
              <a:ext uri="{FF2B5EF4-FFF2-40B4-BE49-F238E27FC236}">
                <a16:creationId xmlns:a16="http://schemas.microsoft.com/office/drawing/2014/main" id="{9AA79964-EF76-CE0E-A4B1-E71C11747261}"/>
              </a:ext>
            </a:extLst>
          </p:cNvPr>
          <p:cNvGrpSpPr/>
          <p:nvPr userDrawn="1"/>
        </p:nvGrpSpPr>
        <p:grpSpPr>
          <a:xfrm>
            <a:off x="10632108" y="-1"/>
            <a:ext cx="1387498" cy="541637"/>
            <a:chOff x="10632108" y="-1"/>
            <a:chExt cx="1387498" cy="541637"/>
          </a:xfrm>
        </p:grpSpPr>
        <p:sp>
          <p:nvSpPr>
            <p:cNvPr id="17" name="Rectangle: Top Corners Rounded 16">
              <a:extLst>
                <a:ext uri="{FF2B5EF4-FFF2-40B4-BE49-F238E27FC236}">
                  <a16:creationId xmlns:a16="http://schemas.microsoft.com/office/drawing/2014/main" id="{16DC0D7F-60CE-49A3-5A04-0226FBB1CD75}"/>
                </a:ext>
              </a:extLst>
            </p:cNvPr>
            <p:cNvSpPr/>
            <p:nvPr/>
          </p:nvSpPr>
          <p:spPr>
            <a:xfrm flipV="1">
              <a:off x="10632108" y="-1"/>
              <a:ext cx="1387498" cy="541637"/>
            </a:xfrm>
            <a:prstGeom prst="round2SameRect">
              <a:avLst/>
            </a:prstGeom>
            <a:solidFill>
              <a:schemeClr val="bg1"/>
            </a:solidFill>
            <a:ln>
              <a:noFill/>
            </a:ln>
            <a:effectLst>
              <a:outerShdw blurRad="889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18" name="Graphic 17">
              <a:extLst>
                <a:ext uri="{FF2B5EF4-FFF2-40B4-BE49-F238E27FC236}">
                  <a16:creationId xmlns:a16="http://schemas.microsoft.com/office/drawing/2014/main" id="{0DB8DCEF-9340-B4F2-C671-8A5BD5FD774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3" y="171776"/>
              <a:ext cx="1108942" cy="214910"/>
            </a:xfrm>
            <a:prstGeom prst="rect">
              <a:avLst/>
            </a:prstGeom>
          </p:spPr>
        </p:pic>
      </p:grpSp>
      <p:pic>
        <p:nvPicPr>
          <p:cNvPr id="19" name="Picture 18">
            <a:extLst>
              <a:ext uri="{FF2B5EF4-FFF2-40B4-BE49-F238E27FC236}">
                <a16:creationId xmlns:a16="http://schemas.microsoft.com/office/drawing/2014/main" id="{9EDE3DBA-DA8A-7E0C-FF62-2B545F04188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544853"/>
            <a:ext cx="12192000" cy="2555316"/>
          </a:xfrm>
          <a:prstGeom prst="rect">
            <a:avLst/>
          </a:prstGeom>
        </p:spPr>
      </p:pic>
      <p:grpSp>
        <p:nvGrpSpPr>
          <p:cNvPr id="29" name="Group 28">
            <a:extLst>
              <a:ext uri="{FF2B5EF4-FFF2-40B4-BE49-F238E27FC236}">
                <a16:creationId xmlns:a16="http://schemas.microsoft.com/office/drawing/2014/main" id="{B8DC653E-95A5-E435-6DBC-16C893B15DEE}"/>
              </a:ext>
            </a:extLst>
          </p:cNvPr>
          <p:cNvGrpSpPr/>
          <p:nvPr userDrawn="1"/>
        </p:nvGrpSpPr>
        <p:grpSpPr>
          <a:xfrm>
            <a:off x="2057221" y="1978090"/>
            <a:ext cx="1450910" cy="1450910"/>
            <a:chOff x="2052735" y="1978090"/>
            <a:chExt cx="1450910" cy="1450910"/>
          </a:xfrm>
        </p:grpSpPr>
        <p:sp>
          <p:nvSpPr>
            <p:cNvPr id="30" name="Oval 29">
              <a:extLst>
                <a:ext uri="{FF2B5EF4-FFF2-40B4-BE49-F238E27FC236}">
                  <a16:creationId xmlns:a16="http://schemas.microsoft.com/office/drawing/2014/main" id="{C5AB66C6-27DA-C1FD-D465-A070345AB482}"/>
                </a:ext>
              </a:extLst>
            </p:cNvPr>
            <p:cNvSpPr/>
            <p:nvPr/>
          </p:nvSpPr>
          <p:spPr>
            <a:xfrm>
              <a:off x="2052735" y="1978090"/>
              <a:ext cx="1450910" cy="1450910"/>
            </a:xfrm>
            <a:prstGeom prst="ellipse">
              <a:avLst/>
            </a:prstGeom>
            <a:solidFill>
              <a:srgbClr val="023C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76F7FB98-136C-BEA9-0F64-DBD266102F69}"/>
                </a:ext>
              </a:extLst>
            </p:cNvPr>
            <p:cNvSpPr/>
            <p:nvPr/>
          </p:nvSpPr>
          <p:spPr>
            <a:xfrm>
              <a:off x="2135493" y="2063282"/>
              <a:ext cx="1285394" cy="1285394"/>
            </a:xfrm>
            <a:prstGeom prst="ellipse">
              <a:avLst/>
            </a:prstGeom>
            <a:solidFill>
              <a:schemeClr val="bg1"/>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3C28A593-4B4E-C555-825F-1F2BE7727D1C}"/>
              </a:ext>
            </a:extLst>
          </p:cNvPr>
          <p:cNvGrpSpPr/>
          <p:nvPr userDrawn="1"/>
        </p:nvGrpSpPr>
        <p:grpSpPr>
          <a:xfrm>
            <a:off x="5443590" y="1978090"/>
            <a:ext cx="1450910" cy="1450910"/>
            <a:chOff x="5447928" y="1978090"/>
            <a:chExt cx="1450910" cy="1450910"/>
          </a:xfrm>
        </p:grpSpPr>
        <p:sp>
          <p:nvSpPr>
            <p:cNvPr id="33" name="Oval 32">
              <a:extLst>
                <a:ext uri="{FF2B5EF4-FFF2-40B4-BE49-F238E27FC236}">
                  <a16:creationId xmlns:a16="http://schemas.microsoft.com/office/drawing/2014/main" id="{341ACE1E-039F-F7A2-6DA1-8FADC45BBB64}"/>
                </a:ext>
              </a:extLst>
            </p:cNvPr>
            <p:cNvSpPr/>
            <p:nvPr/>
          </p:nvSpPr>
          <p:spPr>
            <a:xfrm>
              <a:off x="5447928" y="1978090"/>
              <a:ext cx="1450910" cy="1450910"/>
            </a:xfrm>
            <a:prstGeom prst="ellipse">
              <a:avLst/>
            </a:prstGeom>
            <a:solidFill>
              <a:srgbClr val="018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59E62CFB-010C-4CC9-E685-D1850B0F5761}"/>
                </a:ext>
              </a:extLst>
            </p:cNvPr>
            <p:cNvSpPr/>
            <p:nvPr/>
          </p:nvSpPr>
          <p:spPr>
            <a:xfrm>
              <a:off x="5530686" y="2063282"/>
              <a:ext cx="1285394" cy="1285394"/>
            </a:xfrm>
            <a:prstGeom prst="ellipse">
              <a:avLst/>
            </a:prstGeom>
            <a:solidFill>
              <a:schemeClr val="bg1"/>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34">
            <a:extLst>
              <a:ext uri="{FF2B5EF4-FFF2-40B4-BE49-F238E27FC236}">
                <a16:creationId xmlns:a16="http://schemas.microsoft.com/office/drawing/2014/main" id="{D2AD79B6-B6BD-0BCD-F8F9-BE8CEF8AA81B}"/>
              </a:ext>
            </a:extLst>
          </p:cNvPr>
          <p:cNvGrpSpPr/>
          <p:nvPr userDrawn="1"/>
        </p:nvGrpSpPr>
        <p:grpSpPr>
          <a:xfrm>
            <a:off x="8829959" y="1978090"/>
            <a:ext cx="1450910" cy="1450910"/>
            <a:chOff x="8843121" y="1978090"/>
            <a:chExt cx="1450910" cy="1450910"/>
          </a:xfrm>
        </p:grpSpPr>
        <p:sp>
          <p:nvSpPr>
            <p:cNvPr id="36" name="Oval 35">
              <a:extLst>
                <a:ext uri="{FF2B5EF4-FFF2-40B4-BE49-F238E27FC236}">
                  <a16:creationId xmlns:a16="http://schemas.microsoft.com/office/drawing/2014/main" id="{E08E7E29-CA80-5C54-CFD4-482BA0488758}"/>
                </a:ext>
              </a:extLst>
            </p:cNvPr>
            <p:cNvSpPr/>
            <p:nvPr/>
          </p:nvSpPr>
          <p:spPr>
            <a:xfrm>
              <a:off x="8843121" y="1978090"/>
              <a:ext cx="1450910" cy="1450910"/>
            </a:xfrm>
            <a:prstGeom prst="ellipse">
              <a:avLst/>
            </a:prstGeom>
            <a:solidFill>
              <a:srgbClr val="023C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03605146-DA1E-0DF7-A9A9-A9259F864657}"/>
                </a:ext>
              </a:extLst>
            </p:cNvPr>
            <p:cNvSpPr/>
            <p:nvPr/>
          </p:nvSpPr>
          <p:spPr>
            <a:xfrm>
              <a:off x="8925879" y="2063282"/>
              <a:ext cx="1285394" cy="1285394"/>
            </a:xfrm>
            <a:prstGeom prst="ellipse">
              <a:avLst/>
            </a:prstGeom>
            <a:solidFill>
              <a:schemeClr val="bg1"/>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TextBox 37">
            <a:extLst>
              <a:ext uri="{FF2B5EF4-FFF2-40B4-BE49-F238E27FC236}">
                <a16:creationId xmlns:a16="http://schemas.microsoft.com/office/drawing/2014/main" id="{48059B48-5EDC-6E67-E0E7-8714456B614D}"/>
              </a:ext>
            </a:extLst>
          </p:cNvPr>
          <p:cNvSpPr txBox="1"/>
          <p:nvPr userDrawn="1"/>
        </p:nvSpPr>
        <p:spPr>
          <a:xfrm>
            <a:off x="2239126" y="897118"/>
            <a:ext cx="1087101" cy="553998"/>
          </a:xfrm>
          <a:prstGeom prst="rect">
            <a:avLst/>
          </a:prstGeom>
          <a:noFill/>
        </p:spPr>
        <p:txBody>
          <a:bodyPr wrap="square">
            <a:spAutoFit/>
          </a:bodyPr>
          <a:lstStyle/>
          <a:p>
            <a:pPr marL="0" marR="0" lvl="0" indent="0" algn="ctr" defTabSz="914400" rtl="0" eaLnBrk="1" fontAlgn="auto" latinLnBrk="0" hangingPunct="1">
              <a:lnSpc>
                <a:spcPts val="3600"/>
              </a:lnSpc>
              <a:spcBef>
                <a:spcPts val="1200"/>
              </a:spcBef>
              <a:spcAft>
                <a:spcPts val="0"/>
              </a:spcAft>
              <a:buClr>
                <a:srgbClr val="00B0F0"/>
              </a:buClr>
              <a:buSzPct val="80000"/>
              <a:buFontTx/>
              <a:buNone/>
              <a:tabLst/>
              <a:defRPr/>
            </a:pPr>
            <a:r>
              <a:rPr lang="en-US" sz="3200" b="1" dirty="0">
                <a:solidFill>
                  <a:srgbClr val="023C67"/>
                </a:solidFill>
                <a:latin typeface="Segoe UI" panose="020B0502040204020203" pitchFamily="34" charset="0"/>
                <a:ea typeface="Roboto" panose="02000000000000000000" pitchFamily="2" charset="0"/>
              </a:rPr>
              <a:t>01</a:t>
            </a:r>
            <a:endParaRPr kumimoji="0" lang="en-US" sz="3200" b="1" i="0" u="none" strike="noStrike" kern="1200" cap="none" spc="0" normalizeH="0" baseline="0" noProof="0" dirty="0">
              <a:ln>
                <a:noFill/>
              </a:ln>
              <a:solidFill>
                <a:srgbClr val="023C67"/>
              </a:solidFill>
              <a:effectLst/>
              <a:uLnTx/>
              <a:uFillTx/>
              <a:latin typeface="Segoe UI" panose="020B0502040204020203" pitchFamily="34" charset="0"/>
              <a:ea typeface="Roboto" panose="02000000000000000000" pitchFamily="2" charset="0"/>
              <a:cs typeface="+mn-cs"/>
            </a:endParaRPr>
          </a:p>
        </p:txBody>
      </p:sp>
      <p:sp>
        <p:nvSpPr>
          <p:cNvPr id="39" name="TextBox 38">
            <a:extLst>
              <a:ext uri="{FF2B5EF4-FFF2-40B4-BE49-F238E27FC236}">
                <a16:creationId xmlns:a16="http://schemas.microsoft.com/office/drawing/2014/main" id="{AD44F660-596E-92EA-8A49-70590533DFCC}"/>
              </a:ext>
            </a:extLst>
          </p:cNvPr>
          <p:cNvSpPr txBox="1"/>
          <p:nvPr userDrawn="1"/>
        </p:nvSpPr>
        <p:spPr>
          <a:xfrm>
            <a:off x="5625495" y="897118"/>
            <a:ext cx="1087101" cy="553998"/>
          </a:xfrm>
          <a:prstGeom prst="rect">
            <a:avLst/>
          </a:prstGeom>
          <a:noFill/>
        </p:spPr>
        <p:txBody>
          <a:bodyPr wrap="square">
            <a:spAutoFit/>
          </a:bodyPr>
          <a:lstStyle/>
          <a:p>
            <a:pPr marL="0" marR="0" lvl="0" indent="0" algn="ctr" defTabSz="914400" rtl="0" eaLnBrk="1" fontAlgn="auto" latinLnBrk="0" hangingPunct="1">
              <a:lnSpc>
                <a:spcPts val="3600"/>
              </a:lnSpc>
              <a:spcBef>
                <a:spcPts val="1200"/>
              </a:spcBef>
              <a:spcAft>
                <a:spcPts val="0"/>
              </a:spcAft>
              <a:buClr>
                <a:srgbClr val="00B0F0"/>
              </a:buClr>
              <a:buSzPct val="80000"/>
              <a:buFontTx/>
              <a:buNone/>
              <a:tabLst/>
              <a:defRPr/>
            </a:pPr>
            <a:r>
              <a:rPr lang="en-US" sz="3200" b="1" dirty="0">
                <a:solidFill>
                  <a:srgbClr val="018DC8"/>
                </a:solidFill>
                <a:latin typeface="Segoe UI" panose="020B0502040204020203" pitchFamily="34" charset="0"/>
                <a:ea typeface="Roboto" panose="02000000000000000000" pitchFamily="2" charset="0"/>
              </a:rPr>
              <a:t>02</a:t>
            </a:r>
            <a:endParaRPr kumimoji="0" lang="en-US" sz="3200" b="1" i="0" u="none" strike="noStrike" kern="1200" cap="none" spc="0" normalizeH="0" baseline="0" noProof="0" dirty="0">
              <a:ln>
                <a:noFill/>
              </a:ln>
              <a:solidFill>
                <a:srgbClr val="018DC8"/>
              </a:solidFill>
              <a:effectLst/>
              <a:uLnTx/>
              <a:uFillTx/>
              <a:latin typeface="Segoe UI" panose="020B0502040204020203" pitchFamily="34" charset="0"/>
              <a:ea typeface="Roboto" panose="02000000000000000000" pitchFamily="2" charset="0"/>
              <a:cs typeface="+mn-cs"/>
            </a:endParaRPr>
          </a:p>
        </p:txBody>
      </p:sp>
      <p:sp>
        <p:nvSpPr>
          <p:cNvPr id="40" name="TextBox 39">
            <a:extLst>
              <a:ext uri="{FF2B5EF4-FFF2-40B4-BE49-F238E27FC236}">
                <a16:creationId xmlns:a16="http://schemas.microsoft.com/office/drawing/2014/main" id="{36C42361-EC8A-D80D-DDB9-823E5488838D}"/>
              </a:ext>
            </a:extLst>
          </p:cNvPr>
          <p:cNvSpPr txBox="1"/>
          <p:nvPr userDrawn="1"/>
        </p:nvSpPr>
        <p:spPr>
          <a:xfrm>
            <a:off x="9011864" y="897118"/>
            <a:ext cx="1087101" cy="553998"/>
          </a:xfrm>
          <a:prstGeom prst="rect">
            <a:avLst/>
          </a:prstGeom>
          <a:noFill/>
        </p:spPr>
        <p:txBody>
          <a:bodyPr wrap="square">
            <a:spAutoFit/>
          </a:bodyPr>
          <a:lstStyle/>
          <a:p>
            <a:pPr marL="0" marR="0" lvl="0" indent="0" algn="ctr" defTabSz="914400" rtl="0" eaLnBrk="1" fontAlgn="auto" latinLnBrk="0" hangingPunct="1">
              <a:lnSpc>
                <a:spcPts val="3600"/>
              </a:lnSpc>
              <a:spcBef>
                <a:spcPts val="1200"/>
              </a:spcBef>
              <a:spcAft>
                <a:spcPts val="0"/>
              </a:spcAft>
              <a:buClr>
                <a:srgbClr val="00B0F0"/>
              </a:buClr>
              <a:buSzPct val="80000"/>
              <a:buFontTx/>
              <a:buNone/>
              <a:tabLst/>
              <a:defRPr/>
            </a:pPr>
            <a:r>
              <a:rPr lang="en-US" sz="3200" b="1" dirty="0">
                <a:solidFill>
                  <a:srgbClr val="023C67"/>
                </a:solidFill>
                <a:latin typeface="Segoe UI" panose="020B0502040204020203" pitchFamily="34" charset="0"/>
                <a:ea typeface="Roboto" panose="02000000000000000000" pitchFamily="2" charset="0"/>
              </a:rPr>
              <a:t>03</a:t>
            </a:r>
            <a:endParaRPr kumimoji="0" lang="en-US" sz="3200" b="1" i="0" u="none" strike="noStrike" kern="1200" cap="none" spc="0" normalizeH="0" baseline="0" noProof="0" dirty="0">
              <a:ln>
                <a:noFill/>
              </a:ln>
              <a:solidFill>
                <a:srgbClr val="023C67"/>
              </a:solidFill>
              <a:effectLst/>
              <a:uLnTx/>
              <a:uFillTx/>
              <a:latin typeface="Segoe UI" panose="020B0502040204020203" pitchFamily="34" charset="0"/>
              <a:ea typeface="Roboto" panose="02000000000000000000" pitchFamily="2" charset="0"/>
              <a:cs typeface="+mn-cs"/>
            </a:endParaRPr>
          </a:p>
        </p:txBody>
      </p:sp>
      <p:sp>
        <p:nvSpPr>
          <p:cNvPr id="41" name="Isosceles Triangle 40">
            <a:extLst>
              <a:ext uri="{FF2B5EF4-FFF2-40B4-BE49-F238E27FC236}">
                <a16:creationId xmlns:a16="http://schemas.microsoft.com/office/drawing/2014/main" id="{0CA70C2D-58D3-F004-0290-EBC2D20EDA83}"/>
              </a:ext>
            </a:extLst>
          </p:cNvPr>
          <p:cNvSpPr/>
          <p:nvPr userDrawn="1"/>
        </p:nvSpPr>
        <p:spPr>
          <a:xfrm rot="10800000">
            <a:off x="2495778" y="4237891"/>
            <a:ext cx="573798" cy="140143"/>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Isosceles Triangle 41">
            <a:extLst>
              <a:ext uri="{FF2B5EF4-FFF2-40B4-BE49-F238E27FC236}">
                <a16:creationId xmlns:a16="http://schemas.microsoft.com/office/drawing/2014/main" id="{462FF404-ED85-0837-9FFB-D6ACC0465B7C}"/>
              </a:ext>
            </a:extLst>
          </p:cNvPr>
          <p:cNvSpPr/>
          <p:nvPr userDrawn="1"/>
        </p:nvSpPr>
        <p:spPr>
          <a:xfrm rot="10800000">
            <a:off x="5882147" y="4237891"/>
            <a:ext cx="573798" cy="140143"/>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Isosceles Triangle 42">
            <a:extLst>
              <a:ext uri="{FF2B5EF4-FFF2-40B4-BE49-F238E27FC236}">
                <a16:creationId xmlns:a16="http://schemas.microsoft.com/office/drawing/2014/main" id="{5402086A-1DEB-A762-1520-9A942FCD10E4}"/>
              </a:ext>
            </a:extLst>
          </p:cNvPr>
          <p:cNvSpPr/>
          <p:nvPr userDrawn="1"/>
        </p:nvSpPr>
        <p:spPr>
          <a:xfrm rot="10800000">
            <a:off x="9268515" y="4237891"/>
            <a:ext cx="573798" cy="140143"/>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 Placeholder 28">
            <a:extLst>
              <a:ext uri="{FF2B5EF4-FFF2-40B4-BE49-F238E27FC236}">
                <a16:creationId xmlns:a16="http://schemas.microsoft.com/office/drawing/2014/main" id="{93521E1F-AE92-E279-396B-A6DD81386874}"/>
              </a:ext>
            </a:extLst>
          </p:cNvPr>
          <p:cNvSpPr>
            <a:spLocks noGrp="1"/>
          </p:cNvSpPr>
          <p:nvPr>
            <p:ph type="body" sz="quarter" idx="12"/>
          </p:nvPr>
        </p:nvSpPr>
        <p:spPr>
          <a:xfrm>
            <a:off x="1549940" y="4427281"/>
            <a:ext cx="2473325" cy="314813"/>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600" b="1" kern="1200" dirty="0">
                <a:solidFill>
                  <a:srgbClr val="00ACEC"/>
                </a:solidFill>
                <a:latin typeface="Segoe UI" panose="020B0502040204020203" pitchFamily="34" charset="0"/>
                <a:ea typeface="Roboto" panose="02000000000000000000" pitchFamily="2" charset="0"/>
                <a:cs typeface="+mn-cs"/>
              </a:defRPr>
            </a:lvl1pPr>
          </a:lstStyle>
          <a:p>
            <a:pPr lvl="0"/>
            <a:r>
              <a:rPr lang="en-US" dirty="0"/>
              <a:t>Click to edit Master </a:t>
            </a:r>
          </a:p>
        </p:txBody>
      </p:sp>
      <p:sp>
        <p:nvSpPr>
          <p:cNvPr id="48" name="Text Placeholder 28">
            <a:extLst>
              <a:ext uri="{FF2B5EF4-FFF2-40B4-BE49-F238E27FC236}">
                <a16:creationId xmlns:a16="http://schemas.microsoft.com/office/drawing/2014/main" id="{C5C6CF2C-E8AB-007E-3807-0CCAC1C1EAA0}"/>
              </a:ext>
            </a:extLst>
          </p:cNvPr>
          <p:cNvSpPr>
            <a:spLocks noGrp="1"/>
          </p:cNvSpPr>
          <p:nvPr>
            <p:ph type="body" sz="quarter" idx="35" hasCustomPrompt="1"/>
          </p:nvPr>
        </p:nvSpPr>
        <p:spPr>
          <a:xfrm>
            <a:off x="1271898" y="4737833"/>
            <a:ext cx="3029410" cy="314813"/>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1"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p>
        </p:txBody>
      </p:sp>
      <p:sp>
        <p:nvSpPr>
          <p:cNvPr id="49" name="Text Placeholder 28">
            <a:extLst>
              <a:ext uri="{FF2B5EF4-FFF2-40B4-BE49-F238E27FC236}">
                <a16:creationId xmlns:a16="http://schemas.microsoft.com/office/drawing/2014/main" id="{37EB25B9-F55E-EC12-2D29-2E55FED7DE2C}"/>
              </a:ext>
            </a:extLst>
          </p:cNvPr>
          <p:cNvSpPr>
            <a:spLocks noGrp="1"/>
          </p:cNvSpPr>
          <p:nvPr>
            <p:ph type="body" sz="quarter" idx="36" hasCustomPrompt="1"/>
          </p:nvPr>
        </p:nvSpPr>
        <p:spPr>
          <a:xfrm>
            <a:off x="1271898" y="5077802"/>
            <a:ext cx="3029410" cy="948925"/>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0"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sp>
        <p:nvSpPr>
          <p:cNvPr id="50" name="Text Placeholder 28">
            <a:extLst>
              <a:ext uri="{FF2B5EF4-FFF2-40B4-BE49-F238E27FC236}">
                <a16:creationId xmlns:a16="http://schemas.microsoft.com/office/drawing/2014/main" id="{559E103A-7FA8-1106-00E1-7ADBD85F0C20}"/>
              </a:ext>
            </a:extLst>
          </p:cNvPr>
          <p:cNvSpPr>
            <a:spLocks noGrp="1"/>
          </p:cNvSpPr>
          <p:nvPr>
            <p:ph type="body" sz="quarter" idx="37"/>
          </p:nvPr>
        </p:nvSpPr>
        <p:spPr>
          <a:xfrm>
            <a:off x="4923762" y="4427281"/>
            <a:ext cx="2473325" cy="314813"/>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600" b="1" kern="1200" dirty="0">
                <a:solidFill>
                  <a:srgbClr val="00ACEC"/>
                </a:solidFill>
                <a:latin typeface="Segoe UI" panose="020B0502040204020203" pitchFamily="34" charset="0"/>
                <a:ea typeface="Roboto" panose="02000000000000000000" pitchFamily="2" charset="0"/>
                <a:cs typeface="+mn-cs"/>
              </a:defRPr>
            </a:lvl1pPr>
          </a:lstStyle>
          <a:p>
            <a:pPr lvl="0"/>
            <a:r>
              <a:rPr lang="en-US" dirty="0"/>
              <a:t>Click to edit Master </a:t>
            </a:r>
          </a:p>
        </p:txBody>
      </p:sp>
      <p:sp>
        <p:nvSpPr>
          <p:cNvPr id="51" name="Text Placeholder 28">
            <a:extLst>
              <a:ext uri="{FF2B5EF4-FFF2-40B4-BE49-F238E27FC236}">
                <a16:creationId xmlns:a16="http://schemas.microsoft.com/office/drawing/2014/main" id="{812EC77B-3EEB-F023-C9D0-BA85ABF224CA}"/>
              </a:ext>
            </a:extLst>
          </p:cNvPr>
          <p:cNvSpPr>
            <a:spLocks noGrp="1"/>
          </p:cNvSpPr>
          <p:nvPr>
            <p:ph type="body" sz="quarter" idx="38" hasCustomPrompt="1"/>
          </p:nvPr>
        </p:nvSpPr>
        <p:spPr>
          <a:xfrm>
            <a:off x="4645720" y="4737833"/>
            <a:ext cx="3029410" cy="314813"/>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1"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p>
        </p:txBody>
      </p:sp>
      <p:sp>
        <p:nvSpPr>
          <p:cNvPr id="52" name="Text Placeholder 28">
            <a:extLst>
              <a:ext uri="{FF2B5EF4-FFF2-40B4-BE49-F238E27FC236}">
                <a16:creationId xmlns:a16="http://schemas.microsoft.com/office/drawing/2014/main" id="{D3195423-CD51-FCF8-3046-24F733DABCE4}"/>
              </a:ext>
            </a:extLst>
          </p:cNvPr>
          <p:cNvSpPr>
            <a:spLocks noGrp="1"/>
          </p:cNvSpPr>
          <p:nvPr>
            <p:ph type="body" sz="quarter" idx="39" hasCustomPrompt="1"/>
          </p:nvPr>
        </p:nvSpPr>
        <p:spPr>
          <a:xfrm>
            <a:off x="4645720" y="5077802"/>
            <a:ext cx="3029410" cy="948925"/>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0"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sp>
        <p:nvSpPr>
          <p:cNvPr id="53" name="Text Placeholder 28">
            <a:extLst>
              <a:ext uri="{FF2B5EF4-FFF2-40B4-BE49-F238E27FC236}">
                <a16:creationId xmlns:a16="http://schemas.microsoft.com/office/drawing/2014/main" id="{7148E186-69E4-1BC5-150E-B633B6931F2B}"/>
              </a:ext>
            </a:extLst>
          </p:cNvPr>
          <p:cNvSpPr>
            <a:spLocks noGrp="1"/>
          </p:cNvSpPr>
          <p:nvPr>
            <p:ph type="body" sz="quarter" idx="40"/>
          </p:nvPr>
        </p:nvSpPr>
        <p:spPr>
          <a:xfrm>
            <a:off x="8312689" y="4427281"/>
            <a:ext cx="2473325" cy="314813"/>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600" b="1" kern="1200" dirty="0">
                <a:solidFill>
                  <a:srgbClr val="00ACEC"/>
                </a:solidFill>
                <a:latin typeface="Segoe UI" panose="020B0502040204020203" pitchFamily="34" charset="0"/>
                <a:ea typeface="Roboto" panose="02000000000000000000" pitchFamily="2" charset="0"/>
                <a:cs typeface="+mn-cs"/>
              </a:defRPr>
            </a:lvl1pPr>
          </a:lstStyle>
          <a:p>
            <a:pPr lvl="0"/>
            <a:r>
              <a:rPr lang="en-US" dirty="0"/>
              <a:t>Click to edit Master </a:t>
            </a:r>
          </a:p>
        </p:txBody>
      </p:sp>
      <p:sp>
        <p:nvSpPr>
          <p:cNvPr id="54" name="Text Placeholder 28">
            <a:extLst>
              <a:ext uri="{FF2B5EF4-FFF2-40B4-BE49-F238E27FC236}">
                <a16:creationId xmlns:a16="http://schemas.microsoft.com/office/drawing/2014/main" id="{9824423D-8BF9-6D96-44F9-9178145BE4BB}"/>
              </a:ext>
            </a:extLst>
          </p:cNvPr>
          <p:cNvSpPr>
            <a:spLocks noGrp="1"/>
          </p:cNvSpPr>
          <p:nvPr>
            <p:ph type="body" sz="quarter" idx="41" hasCustomPrompt="1"/>
          </p:nvPr>
        </p:nvSpPr>
        <p:spPr>
          <a:xfrm>
            <a:off x="8034647" y="4737833"/>
            <a:ext cx="3029410" cy="314813"/>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1"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p>
        </p:txBody>
      </p:sp>
      <p:sp>
        <p:nvSpPr>
          <p:cNvPr id="55" name="Text Placeholder 28">
            <a:extLst>
              <a:ext uri="{FF2B5EF4-FFF2-40B4-BE49-F238E27FC236}">
                <a16:creationId xmlns:a16="http://schemas.microsoft.com/office/drawing/2014/main" id="{112DB9C9-A62C-52E7-3CD7-A19CF8994F12}"/>
              </a:ext>
            </a:extLst>
          </p:cNvPr>
          <p:cNvSpPr>
            <a:spLocks noGrp="1"/>
          </p:cNvSpPr>
          <p:nvPr>
            <p:ph type="body" sz="quarter" idx="42" hasCustomPrompt="1"/>
          </p:nvPr>
        </p:nvSpPr>
        <p:spPr>
          <a:xfrm>
            <a:off x="8034647" y="5077802"/>
            <a:ext cx="3029410" cy="948925"/>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0" kern="1200" dirty="0">
                <a:solidFill>
                  <a:schemeClr val="bg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grpSp>
        <p:nvGrpSpPr>
          <p:cNvPr id="56" name="Group 55">
            <a:extLst>
              <a:ext uri="{FF2B5EF4-FFF2-40B4-BE49-F238E27FC236}">
                <a16:creationId xmlns:a16="http://schemas.microsoft.com/office/drawing/2014/main" id="{4CAF2079-E1EC-0514-0EFE-D2F1C6E92B68}"/>
              </a:ext>
            </a:extLst>
          </p:cNvPr>
          <p:cNvGrpSpPr/>
          <p:nvPr userDrawn="1"/>
        </p:nvGrpSpPr>
        <p:grpSpPr>
          <a:xfrm>
            <a:off x="1" y="6505770"/>
            <a:ext cx="12191998" cy="352230"/>
            <a:chOff x="1" y="6505770"/>
            <a:chExt cx="12191998" cy="352230"/>
          </a:xfrm>
        </p:grpSpPr>
        <p:sp>
          <p:nvSpPr>
            <p:cNvPr id="57" name="TextBox 56">
              <a:extLst>
                <a:ext uri="{FF2B5EF4-FFF2-40B4-BE49-F238E27FC236}">
                  <a16:creationId xmlns:a16="http://schemas.microsoft.com/office/drawing/2014/main" id="{75200FE4-C522-65BE-9552-FAC4339C3D5A}"/>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58" name="Rectangle 57">
              <a:extLst>
                <a:ext uri="{FF2B5EF4-FFF2-40B4-BE49-F238E27FC236}">
                  <a16:creationId xmlns:a16="http://schemas.microsoft.com/office/drawing/2014/main" id="{8717D7B2-5B4F-FB8A-8F09-4470FE15B907}"/>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9" name="Picture Placeholder 81">
            <a:extLst>
              <a:ext uri="{FF2B5EF4-FFF2-40B4-BE49-F238E27FC236}">
                <a16:creationId xmlns:a16="http://schemas.microsoft.com/office/drawing/2014/main" id="{E99F105C-4F49-1EA6-2402-08B1ADD79C1A}"/>
              </a:ext>
            </a:extLst>
          </p:cNvPr>
          <p:cNvSpPr>
            <a:spLocks noGrp="1"/>
          </p:cNvSpPr>
          <p:nvPr>
            <p:ph type="pic" sz="quarter" idx="60"/>
          </p:nvPr>
        </p:nvSpPr>
        <p:spPr>
          <a:xfrm>
            <a:off x="2396825" y="2313676"/>
            <a:ext cx="756694" cy="756694"/>
          </a:xfrm>
        </p:spPr>
        <p:txBody>
          <a:bodyPr>
            <a:normAutofit/>
          </a:bodyPr>
          <a:lstStyle>
            <a:lvl1pPr marL="0" indent="0" algn="ctr">
              <a:buNone/>
              <a:defRPr sz="600"/>
            </a:lvl1pPr>
          </a:lstStyle>
          <a:p>
            <a:endParaRPr lang="en-IN" dirty="0"/>
          </a:p>
        </p:txBody>
      </p:sp>
      <p:sp>
        <p:nvSpPr>
          <p:cNvPr id="60" name="Picture Placeholder 81">
            <a:extLst>
              <a:ext uri="{FF2B5EF4-FFF2-40B4-BE49-F238E27FC236}">
                <a16:creationId xmlns:a16="http://schemas.microsoft.com/office/drawing/2014/main" id="{0A9C255A-03DE-214B-7FBA-AABCE358B6BA}"/>
              </a:ext>
            </a:extLst>
          </p:cNvPr>
          <p:cNvSpPr>
            <a:spLocks noGrp="1"/>
          </p:cNvSpPr>
          <p:nvPr>
            <p:ph type="pic" sz="quarter" idx="61"/>
          </p:nvPr>
        </p:nvSpPr>
        <p:spPr>
          <a:xfrm>
            <a:off x="5791190" y="2313676"/>
            <a:ext cx="756694" cy="756694"/>
          </a:xfrm>
        </p:spPr>
        <p:txBody>
          <a:bodyPr>
            <a:normAutofit/>
          </a:bodyPr>
          <a:lstStyle>
            <a:lvl1pPr marL="0" indent="0" algn="ctr">
              <a:buNone/>
              <a:defRPr sz="600"/>
            </a:lvl1pPr>
          </a:lstStyle>
          <a:p>
            <a:endParaRPr lang="en-IN" dirty="0"/>
          </a:p>
        </p:txBody>
      </p:sp>
      <p:sp>
        <p:nvSpPr>
          <p:cNvPr id="61" name="Picture Placeholder 81">
            <a:extLst>
              <a:ext uri="{FF2B5EF4-FFF2-40B4-BE49-F238E27FC236}">
                <a16:creationId xmlns:a16="http://schemas.microsoft.com/office/drawing/2014/main" id="{057B5BDE-6A00-9D1B-D843-5322EAB7E468}"/>
              </a:ext>
            </a:extLst>
          </p:cNvPr>
          <p:cNvSpPr>
            <a:spLocks noGrp="1"/>
          </p:cNvSpPr>
          <p:nvPr>
            <p:ph type="pic" sz="quarter" idx="62"/>
          </p:nvPr>
        </p:nvSpPr>
        <p:spPr>
          <a:xfrm>
            <a:off x="9170670" y="2313676"/>
            <a:ext cx="756694" cy="756694"/>
          </a:xfrm>
        </p:spPr>
        <p:txBody>
          <a:bodyPr>
            <a:normAutofit/>
          </a:bodyPr>
          <a:lstStyle>
            <a:lvl1pPr marL="0" indent="0" algn="ctr">
              <a:buNone/>
              <a:defRPr sz="600"/>
            </a:lvl1pPr>
          </a:lstStyle>
          <a:p>
            <a:endParaRPr lang="en-IN" dirty="0"/>
          </a:p>
        </p:txBody>
      </p:sp>
    </p:spTree>
    <p:extLst>
      <p:ext uri="{BB962C8B-B14F-4D97-AF65-F5344CB8AC3E}">
        <p14:creationId xmlns:p14="http://schemas.microsoft.com/office/powerpoint/2010/main" val="10301809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72056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9AA79964-EF76-CE0E-A4B1-E71C11747261}"/>
              </a:ext>
            </a:extLst>
          </p:cNvPr>
          <p:cNvGrpSpPr/>
          <p:nvPr userDrawn="1"/>
        </p:nvGrpSpPr>
        <p:grpSpPr>
          <a:xfrm>
            <a:off x="10632108" y="-1"/>
            <a:ext cx="1387498" cy="541637"/>
            <a:chOff x="10632108" y="-1"/>
            <a:chExt cx="1387498" cy="541637"/>
          </a:xfrm>
        </p:grpSpPr>
        <p:sp>
          <p:nvSpPr>
            <p:cNvPr id="17" name="Rectangle: Top Corners Rounded 16">
              <a:extLst>
                <a:ext uri="{FF2B5EF4-FFF2-40B4-BE49-F238E27FC236}">
                  <a16:creationId xmlns:a16="http://schemas.microsoft.com/office/drawing/2014/main" id="{16DC0D7F-60CE-49A3-5A04-0226FBB1CD75}"/>
                </a:ext>
              </a:extLst>
            </p:cNvPr>
            <p:cNvSpPr/>
            <p:nvPr/>
          </p:nvSpPr>
          <p:spPr>
            <a:xfrm flipV="1">
              <a:off x="10632108" y="-1"/>
              <a:ext cx="1387498" cy="541637"/>
            </a:xfrm>
            <a:prstGeom prst="round2SameRect">
              <a:avLst/>
            </a:prstGeom>
            <a:solidFill>
              <a:schemeClr val="bg1"/>
            </a:solidFill>
            <a:ln>
              <a:noFill/>
            </a:ln>
            <a:effectLst>
              <a:outerShdw blurRad="889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18" name="Graphic 17">
              <a:extLst>
                <a:ext uri="{FF2B5EF4-FFF2-40B4-BE49-F238E27FC236}">
                  <a16:creationId xmlns:a16="http://schemas.microsoft.com/office/drawing/2014/main" id="{0DB8DCEF-9340-B4F2-C671-8A5BD5FD774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3" y="171776"/>
              <a:ext cx="1108942" cy="214910"/>
            </a:xfrm>
            <a:prstGeom prst="rect">
              <a:avLst/>
            </a:prstGeom>
          </p:spPr>
        </p:pic>
      </p:grpSp>
      <p:sp>
        <p:nvSpPr>
          <p:cNvPr id="5" name="Freeform: Shape 4">
            <a:extLst>
              <a:ext uri="{FF2B5EF4-FFF2-40B4-BE49-F238E27FC236}">
                <a16:creationId xmlns:a16="http://schemas.microsoft.com/office/drawing/2014/main" id="{C7576FFC-D118-5755-E764-72E6CAF9A1CD}"/>
              </a:ext>
            </a:extLst>
          </p:cNvPr>
          <p:cNvSpPr/>
          <p:nvPr userDrawn="1"/>
        </p:nvSpPr>
        <p:spPr>
          <a:xfrm>
            <a:off x="8064424" y="2594350"/>
            <a:ext cx="2801188" cy="1677654"/>
          </a:xfrm>
          <a:custGeom>
            <a:avLst/>
            <a:gdLst>
              <a:gd name="connsiteX0" fmla="*/ 2506903 w 2801188"/>
              <a:gd name="connsiteY0" fmla="*/ 363951 h 1677654"/>
              <a:gd name="connsiteX1" fmla="*/ 1427567 w 2801188"/>
              <a:gd name="connsiteY1" fmla="*/ 363951 h 1677654"/>
              <a:gd name="connsiteX2" fmla="*/ 1133329 w 2801188"/>
              <a:gd name="connsiteY2" fmla="*/ 658190 h 1677654"/>
              <a:gd name="connsiteX3" fmla="*/ 1133329 w 2801188"/>
              <a:gd name="connsiteY3" fmla="*/ 669609 h 1677654"/>
              <a:gd name="connsiteX4" fmla="*/ 701910 w 2801188"/>
              <a:gd name="connsiteY4" fmla="*/ 669609 h 1677654"/>
              <a:gd name="connsiteX5" fmla="*/ 702244 w 2801188"/>
              <a:gd name="connsiteY5" fmla="*/ 681698 h 1677654"/>
              <a:gd name="connsiteX6" fmla="*/ 703200 w 2801188"/>
              <a:gd name="connsiteY6" fmla="*/ 753227 h 1677654"/>
              <a:gd name="connsiteX7" fmla="*/ 701097 w 2801188"/>
              <a:gd name="connsiteY7" fmla="*/ 753227 h 1677654"/>
              <a:gd name="connsiteX8" fmla="*/ 577248 w 2801188"/>
              <a:gd name="connsiteY8" fmla="*/ 1554952 h 1677654"/>
              <a:gd name="connsiteX9" fmla="*/ 550204 w 2801188"/>
              <a:gd name="connsiteY9" fmla="*/ 1639860 h 1677654"/>
              <a:gd name="connsiteX10" fmla="*/ 55426 w 2801188"/>
              <a:gd name="connsiteY10" fmla="*/ 1423601 h 1677654"/>
              <a:gd name="connsiteX11" fmla="*/ 75829 w 2801188"/>
              <a:gd name="connsiteY11" fmla="*/ 1355465 h 1677654"/>
              <a:gd name="connsiteX12" fmla="*/ 163604 w 2801188"/>
              <a:gd name="connsiteY12" fmla="*/ 753227 h 1677654"/>
              <a:gd name="connsiteX13" fmla="*/ 54901 w 2801188"/>
              <a:gd name="connsiteY13" fmla="*/ 85003 h 1677654"/>
              <a:gd name="connsiteX14" fmla="*/ 26375 w 2801188"/>
              <a:gd name="connsiteY14" fmla="*/ 0 h 1677654"/>
              <a:gd name="connsiteX15" fmla="*/ 0 w 2801188"/>
              <a:gd name="connsiteY15" fmla="*/ 8840 h 1677654"/>
              <a:gd name="connsiteX16" fmla="*/ 28525 w 2801188"/>
              <a:gd name="connsiteY16" fmla="*/ 93843 h 1677654"/>
              <a:gd name="connsiteX17" fmla="*/ 135795 w 2801188"/>
              <a:gd name="connsiteY17" fmla="*/ 753227 h 1677654"/>
              <a:gd name="connsiteX18" fmla="*/ 49215 w 2801188"/>
              <a:gd name="connsiteY18" fmla="*/ 1347485 h 1677654"/>
              <a:gd name="connsiteX19" fmla="*/ 21789 w 2801188"/>
              <a:gd name="connsiteY19" fmla="*/ 1439177 h 1677654"/>
              <a:gd name="connsiteX20" fmla="*/ 567357 w 2801188"/>
              <a:gd name="connsiteY20" fmla="*/ 1677655 h 1677654"/>
              <a:gd name="connsiteX21" fmla="*/ 603767 w 2801188"/>
              <a:gd name="connsiteY21" fmla="*/ 1563362 h 1677654"/>
              <a:gd name="connsiteX22" fmla="*/ 728907 w 2801188"/>
              <a:gd name="connsiteY22" fmla="*/ 753227 h 1677654"/>
              <a:gd name="connsiteX23" fmla="*/ 726804 w 2801188"/>
              <a:gd name="connsiteY23" fmla="*/ 753227 h 1677654"/>
              <a:gd name="connsiteX24" fmla="*/ 726135 w 2801188"/>
              <a:gd name="connsiteY24" fmla="*/ 693166 h 1677654"/>
              <a:gd name="connsiteX25" fmla="*/ 1133759 w 2801188"/>
              <a:gd name="connsiteY25" fmla="*/ 693166 h 1677654"/>
              <a:gd name="connsiteX26" fmla="*/ 1427615 w 2801188"/>
              <a:gd name="connsiteY26" fmla="*/ 973547 h 1677654"/>
              <a:gd name="connsiteX27" fmla="*/ 2506951 w 2801188"/>
              <a:gd name="connsiteY27" fmla="*/ 973547 h 1677654"/>
              <a:gd name="connsiteX28" fmla="*/ 2801189 w 2801188"/>
              <a:gd name="connsiteY28" fmla="*/ 679309 h 1677654"/>
              <a:gd name="connsiteX29" fmla="*/ 2801189 w 2801188"/>
              <a:gd name="connsiteY29" fmla="*/ 658190 h 1677654"/>
              <a:gd name="connsiteX30" fmla="*/ 2506951 w 2801188"/>
              <a:gd name="connsiteY30" fmla="*/ 363951 h 1677654"/>
              <a:gd name="connsiteX31" fmla="*/ 2777585 w 2801188"/>
              <a:gd name="connsiteY31" fmla="*/ 679309 h 1677654"/>
              <a:gd name="connsiteX32" fmla="*/ 2506903 w 2801188"/>
              <a:gd name="connsiteY32" fmla="*/ 949991 h 1677654"/>
              <a:gd name="connsiteX33" fmla="*/ 1427567 w 2801188"/>
              <a:gd name="connsiteY33" fmla="*/ 949991 h 1677654"/>
              <a:gd name="connsiteX34" fmla="*/ 1156885 w 2801188"/>
              <a:gd name="connsiteY34" fmla="*/ 679309 h 1677654"/>
              <a:gd name="connsiteX35" fmla="*/ 1156885 w 2801188"/>
              <a:gd name="connsiteY35" fmla="*/ 658190 h 1677654"/>
              <a:gd name="connsiteX36" fmla="*/ 1427567 w 2801188"/>
              <a:gd name="connsiteY36" fmla="*/ 387508 h 1677654"/>
              <a:gd name="connsiteX37" fmla="*/ 2506903 w 2801188"/>
              <a:gd name="connsiteY37" fmla="*/ 387508 h 1677654"/>
              <a:gd name="connsiteX38" fmla="*/ 2777585 w 2801188"/>
              <a:gd name="connsiteY38" fmla="*/ 658190 h 1677654"/>
              <a:gd name="connsiteX39" fmla="*/ 2777585 w 2801188"/>
              <a:gd name="connsiteY39" fmla="*/ 679309 h 167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01188" h="1677654">
                <a:moveTo>
                  <a:pt x="2506903" y="363951"/>
                </a:moveTo>
                <a:lnTo>
                  <a:pt x="1427567" y="363951"/>
                </a:lnTo>
                <a:cubicBezTo>
                  <a:pt x="1265349" y="363951"/>
                  <a:pt x="1133329" y="495924"/>
                  <a:pt x="1133329" y="658190"/>
                </a:cubicBezTo>
                <a:lnTo>
                  <a:pt x="1133329" y="669609"/>
                </a:lnTo>
                <a:lnTo>
                  <a:pt x="701910" y="669609"/>
                </a:lnTo>
                <a:lnTo>
                  <a:pt x="702244" y="681698"/>
                </a:lnTo>
                <a:cubicBezTo>
                  <a:pt x="702865" y="705446"/>
                  <a:pt x="703200" y="729480"/>
                  <a:pt x="703200" y="753227"/>
                </a:cubicBezTo>
                <a:lnTo>
                  <a:pt x="701097" y="753227"/>
                </a:lnTo>
                <a:cubicBezTo>
                  <a:pt x="701097" y="1027301"/>
                  <a:pt x="659432" y="1297028"/>
                  <a:pt x="577248" y="1554952"/>
                </a:cubicBezTo>
                <a:lnTo>
                  <a:pt x="550204" y="1639860"/>
                </a:lnTo>
                <a:lnTo>
                  <a:pt x="55426" y="1423601"/>
                </a:lnTo>
                <a:lnTo>
                  <a:pt x="75829" y="1355465"/>
                </a:lnTo>
                <a:cubicBezTo>
                  <a:pt x="134075" y="1160755"/>
                  <a:pt x="163604" y="958162"/>
                  <a:pt x="163604" y="753227"/>
                </a:cubicBezTo>
                <a:cubicBezTo>
                  <a:pt x="163604" y="524784"/>
                  <a:pt x="127004" y="299924"/>
                  <a:pt x="54901" y="85003"/>
                </a:cubicBezTo>
                <a:lnTo>
                  <a:pt x="26375" y="0"/>
                </a:lnTo>
                <a:lnTo>
                  <a:pt x="0" y="8840"/>
                </a:lnTo>
                <a:lnTo>
                  <a:pt x="28525" y="93843"/>
                </a:lnTo>
                <a:cubicBezTo>
                  <a:pt x="99720" y="305945"/>
                  <a:pt x="135795" y="527794"/>
                  <a:pt x="135795" y="753227"/>
                </a:cubicBezTo>
                <a:cubicBezTo>
                  <a:pt x="135795" y="955438"/>
                  <a:pt x="106649" y="1155356"/>
                  <a:pt x="49215" y="1347485"/>
                </a:cubicBezTo>
                <a:lnTo>
                  <a:pt x="21789" y="1439177"/>
                </a:lnTo>
                <a:lnTo>
                  <a:pt x="567357" y="1677655"/>
                </a:lnTo>
                <a:lnTo>
                  <a:pt x="603767" y="1563362"/>
                </a:lnTo>
                <a:cubicBezTo>
                  <a:pt x="686811" y="1302714"/>
                  <a:pt x="728907" y="1030120"/>
                  <a:pt x="728907" y="753227"/>
                </a:cubicBezTo>
                <a:lnTo>
                  <a:pt x="726804" y="753227"/>
                </a:lnTo>
                <a:cubicBezTo>
                  <a:pt x="726804" y="733350"/>
                  <a:pt x="726565" y="713186"/>
                  <a:pt x="726135" y="693166"/>
                </a:cubicBezTo>
                <a:lnTo>
                  <a:pt x="1133759" y="693166"/>
                </a:lnTo>
                <a:cubicBezTo>
                  <a:pt x="1141022" y="848981"/>
                  <a:pt x="1270032" y="973547"/>
                  <a:pt x="1427615" y="973547"/>
                </a:cubicBezTo>
                <a:lnTo>
                  <a:pt x="2506951" y="973547"/>
                </a:lnTo>
                <a:cubicBezTo>
                  <a:pt x="2669169" y="973547"/>
                  <a:pt x="2801189" y="841575"/>
                  <a:pt x="2801189" y="679309"/>
                </a:cubicBezTo>
                <a:lnTo>
                  <a:pt x="2801189" y="658190"/>
                </a:lnTo>
                <a:cubicBezTo>
                  <a:pt x="2801189" y="495972"/>
                  <a:pt x="2669216" y="363951"/>
                  <a:pt x="2506951" y="363951"/>
                </a:cubicBezTo>
                <a:close/>
                <a:moveTo>
                  <a:pt x="2777585" y="679309"/>
                </a:moveTo>
                <a:cubicBezTo>
                  <a:pt x="2777585" y="828530"/>
                  <a:pt x="2656172" y="949991"/>
                  <a:pt x="2506903" y="949991"/>
                </a:cubicBezTo>
                <a:lnTo>
                  <a:pt x="1427567" y="949991"/>
                </a:lnTo>
                <a:cubicBezTo>
                  <a:pt x="1278298" y="949991"/>
                  <a:pt x="1156885" y="828578"/>
                  <a:pt x="1156885" y="679309"/>
                </a:cubicBezTo>
                <a:lnTo>
                  <a:pt x="1156885" y="658190"/>
                </a:lnTo>
                <a:cubicBezTo>
                  <a:pt x="1156885" y="508920"/>
                  <a:pt x="1278298" y="387508"/>
                  <a:pt x="1427567" y="387508"/>
                </a:cubicBezTo>
                <a:lnTo>
                  <a:pt x="2506903" y="387508"/>
                </a:lnTo>
                <a:cubicBezTo>
                  <a:pt x="2656124" y="387508"/>
                  <a:pt x="2777585" y="508920"/>
                  <a:pt x="2777585" y="658190"/>
                </a:cubicBezTo>
                <a:lnTo>
                  <a:pt x="2777585" y="679309"/>
                </a:lnTo>
                <a:close/>
              </a:path>
            </a:pathLst>
          </a:custGeom>
          <a:solidFill>
            <a:srgbClr val="018DC8"/>
          </a:solidFill>
          <a:ln w="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CF87F62-50CB-C113-F5F9-F80A34B904B4}"/>
              </a:ext>
            </a:extLst>
          </p:cNvPr>
          <p:cNvSpPr/>
          <p:nvPr userDrawn="1"/>
        </p:nvSpPr>
        <p:spPr>
          <a:xfrm>
            <a:off x="8195393" y="2515940"/>
            <a:ext cx="489760" cy="1608897"/>
          </a:xfrm>
          <a:custGeom>
            <a:avLst/>
            <a:gdLst>
              <a:gd name="connsiteX0" fmla="*/ 112908 w 489760"/>
              <a:gd name="connsiteY0" fmla="*/ 831589 h 1608897"/>
              <a:gd name="connsiteX1" fmla="*/ 21788 w 489760"/>
              <a:gd name="connsiteY1" fmla="*/ 1456809 h 1608897"/>
              <a:gd name="connsiteX2" fmla="*/ 369733 w 489760"/>
              <a:gd name="connsiteY2" fmla="*/ 1608897 h 1608897"/>
              <a:gd name="connsiteX3" fmla="*/ 489760 w 489760"/>
              <a:gd name="connsiteY3" fmla="*/ 831589 h 1608897"/>
              <a:gd name="connsiteX4" fmla="*/ 351767 w 489760"/>
              <a:gd name="connsiteY4" fmla="*/ 0 h 1608897"/>
              <a:gd name="connsiteX5" fmla="*/ 0 w 489760"/>
              <a:gd name="connsiteY5" fmla="*/ 137802 h 1608897"/>
              <a:gd name="connsiteX6" fmla="*/ 112908 w 489760"/>
              <a:gd name="connsiteY6" fmla="*/ 831589 h 160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760" h="1608897">
                <a:moveTo>
                  <a:pt x="112908" y="831589"/>
                </a:moveTo>
                <a:cubicBezTo>
                  <a:pt x="112908" y="1048755"/>
                  <a:pt x="81037" y="1258659"/>
                  <a:pt x="21788" y="1456809"/>
                </a:cubicBezTo>
                <a:lnTo>
                  <a:pt x="369733" y="1608897"/>
                </a:lnTo>
                <a:cubicBezTo>
                  <a:pt x="449432" y="1358713"/>
                  <a:pt x="489760" y="1098209"/>
                  <a:pt x="489760" y="831589"/>
                </a:cubicBezTo>
                <a:cubicBezTo>
                  <a:pt x="489760" y="545616"/>
                  <a:pt x="443364" y="266668"/>
                  <a:pt x="351767" y="0"/>
                </a:cubicBezTo>
                <a:lnTo>
                  <a:pt x="0" y="137802"/>
                </a:lnTo>
                <a:cubicBezTo>
                  <a:pt x="73201" y="355876"/>
                  <a:pt x="112908" y="589193"/>
                  <a:pt x="112908" y="831589"/>
                </a:cubicBezTo>
                <a:close/>
              </a:path>
            </a:pathLst>
          </a:custGeom>
          <a:solidFill>
            <a:srgbClr val="018DC8"/>
          </a:solidFill>
          <a:ln w="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95E2343-0470-E701-E6AB-8A4FE8D64286}"/>
              </a:ext>
            </a:extLst>
          </p:cNvPr>
          <p:cNvSpPr/>
          <p:nvPr userDrawn="1"/>
        </p:nvSpPr>
        <p:spPr>
          <a:xfrm>
            <a:off x="1242521" y="2520575"/>
            <a:ext cx="2967133" cy="1649559"/>
          </a:xfrm>
          <a:custGeom>
            <a:avLst/>
            <a:gdLst>
              <a:gd name="connsiteX0" fmla="*/ 2967134 w 2967133"/>
              <a:gd name="connsiteY0" fmla="*/ 8362 h 1649559"/>
              <a:gd name="connsiteX1" fmla="*/ 2945107 w 2967133"/>
              <a:gd name="connsiteY1" fmla="*/ 0 h 1649559"/>
              <a:gd name="connsiteX2" fmla="*/ 2913332 w 2967133"/>
              <a:gd name="connsiteY2" fmla="*/ 83809 h 1649559"/>
              <a:gd name="connsiteX3" fmla="*/ 2777728 w 2967133"/>
              <a:gd name="connsiteY3" fmla="*/ 826954 h 1649559"/>
              <a:gd name="connsiteX4" fmla="*/ 2843284 w 2967133"/>
              <a:gd name="connsiteY4" fmla="*/ 1348918 h 1649559"/>
              <a:gd name="connsiteX5" fmla="*/ 2861393 w 2967133"/>
              <a:gd name="connsiteY5" fmla="*/ 1419539 h 1649559"/>
              <a:gd name="connsiteX6" fmla="*/ 2354671 w 2967133"/>
              <a:gd name="connsiteY6" fmla="*/ 1618024 h 1649559"/>
              <a:gd name="connsiteX7" fmla="*/ 2330350 w 2967133"/>
              <a:gd name="connsiteY7" fmla="*/ 1529771 h 1649559"/>
              <a:gd name="connsiteX8" fmla="*/ 2235982 w 2967133"/>
              <a:gd name="connsiteY8" fmla="*/ 826954 h 1649559"/>
              <a:gd name="connsiteX9" fmla="*/ 2236937 w 2967133"/>
              <a:gd name="connsiteY9" fmla="*/ 755473 h 1649559"/>
              <a:gd name="connsiteX10" fmla="*/ 2237272 w 2967133"/>
              <a:gd name="connsiteY10" fmla="*/ 743384 h 1649559"/>
              <a:gd name="connsiteX11" fmla="*/ 1667812 w 2967133"/>
              <a:gd name="connsiteY11" fmla="*/ 743384 h 1649559"/>
              <a:gd name="connsiteX12" fmla="*/ 1667812 w 2967133"/>
              <a:gd name="connsiteY12" fmla="*/ 731964 h 1649559"/>
              <a:gd name="connsiteX13" fmla="*/ 1373574 w 2967133"/>
              <a:gd name="connsiteY13" fmla="*/ 437726 h 1649559"/>
              <a:gd name="connsiteX14" fmla="*/ 294238 w 2967133"/>
              <a:gd name="connsiteY14" fmla="*/ 437726 h 1649559"/>
              <a:gd name="connsiteX15" fmla="*/ 0 w 2967133"/>
              <a:gd name="connsiteY15" fmla="*/ 731964 h 1649559"/>
              <a:gd name="connsiteX16" fmla="*/ 0 w 2967133"/>
              <a:gd name="connsiteY16" fmla="*/ 753084 h 1649559"/>
              <a:gd name="connsiteX17" fmla="*/ 294238 w 2967133"/>
              <a:gd name="connsiteY17" fmla="*/ 1047322 h 1649559"/>
              <a:gd name="connsiteX18" fmla="*/ 1373574 w 2967133"/>
              <a:gd name="connsiteY18" fmla="*/ 1047322 h 1649559"/>
              <a:gd name="connsiteX19" fmla="*/ 1667430 w 2967133"/>
              <a:gd name="connsiteY19" fmla="*/ 766988 h 1649559"/>
              <a:gd name="connsiteX20" fmla="*/ 2213095 w 2967133"/>
              <a:gd name="connsiteY20" fmla="*/ 766988 h 1649559"/>
              <a:gd name="connsiteX21" fmla="*/ 2212426 w 2967133"/>
              <a:gd name="connsiteY21" fmla="*/ 827002 h 1649559"/>
              <a:gd name="connsiteX22" fmla="*/ 2307654 w 2967133"/>
              <a:gd name="connsiteY22" fmla="*/ 1536078 h 1649559"/>
              <a:gd name="connsiteX23" fmla="*/ 2338903 w 2967133"/>
              <a:gd name="connsiteY23" fmla="*/ 1649559 h 1649559"/>
              <a:gd name="connsiteX24" fmla="*/ 2889393 w 2967133"/>
              <a:gd name="connsiteY24" fmla="*/ 1433969 h 1649559"/>
              <a:gd name="connsiteX25" fmla="*/ 2866124 w 2967133"/>
              <a:gd name="connsiteY25" fmla="*/ 1343137 h 1649559"/>
              <a:gd name="connsiteX26" fmla="*/ 2801284 w 2967133"/>
              <a:gd name="connsiteY26" fmla="*/ 827049 h 1649559"/>
              <a:gd name="connsiteX27" fmla="*/ 2935359 w 2967133"/>
              <a:gd name="connsiteY27" fmla="*/ 92266 h 1649559"/>
              <a:gd name="connsiteX28" fmla="*/ 2967134 w 2967133"/>
              <a:gd name="connsiteY28" fmla="*/ 8457 h 1649559"/>
              <a:gd name="connsiteX29" fmla="*/ 1644208 w 2967133"/>
              <a:gd name="connsiteY29" fmla="*/ 753084 h 1649559"/>
              <a:gd name="connsiteX30" fmla="*/ 1373526 w 2967133"/>
              <a:gd name="connsiteY30" fmla="*/ 1023765 h 1649559"/>
              <a:gd name="connsiteX31" fmla="*/ 294238 w 2967133"/>
              <a:gd name="connsiteY31" fmla="*/ 1023765 h 1649559"/>
              <a:gd name="connsiteX32" fmla="*/ 23556 w 2967133"/>
              <a:gd name="connsiteY32" fmla="*/ 753084 h 1649559"/>
              <a:gd name="connsiteX33" fmla="*/ 23556 w 2967133"/>
              <a:gd name="connsiteY33" fmla="*/ 731964 h 1649559"/>
              <a:gd name="connsiteX34" fmla="*/ 294238 w 2967133"/>
              <a:gd name="connsiteY34" fmla="*/ 461282 h 1649559"/>
              <a:gd name="connsiteX35" fmla="*/ 1373574 w 2967133"/>
              <a:gd name="connsiteY35" fmla="*/ 461282 h 1649559"/>
              <a:gd name="connsiteX36" fmla="*/ 1644256 w 2967133"/>
              <a:gd name="connsiteY36" fmla="*/ 731964 h 1649559"/>
              <a:gd name="connsiteX37" fmla="*/ 1644256 w 2967133"/>
              <a:gd name="connsiteY37" fmla="*/ 753084 h 16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67133" h="1649559">
                <a:moveTo>
                  <a:pt x="2967134" y="8362"/>
                </a:moveTo>
                <a:lnTo>
                  <a:pt x="2945107" y="0"/>
                </a:lnTo>
                <a:lnTo>
                  <a:pt x="2913332" y="83809"/>
                </a:lnTo>
                <a:cubicBezTo>
                  <a:pt x="2823359" y="321187"/>
                  <a:pt x="2777728" y="571227"/>
                  <a:pt x="2777728" y="826954"/>
                </a:cubicBezTo>
                <a:cubicBezTo>
                  <a:pt x="2777728" y="1003554"/>
                  <a:pt x="2799803" y="1179199"/>
                  <a:pt x="2843284" y="1348918"/>
                </a:cubicBezTo>
                <a:lnTo>
                  <a:pt x="2861393" y="1419539"/>
                </a:lnTo>
                <a:lnTo>
                  <a:pt x="2354671" y="1618024"/>
                </a:lnTo>
                <a:lnTo>
                  <a:pt x="2330350" y="1529771"/>
                </a:lnTo>
                <a:cubicBezTo>
                  <a:pt x="2267709" y="1302427"/>
                  <a:pt x="2235982" y="1065957"/>
                  <a:pt x="2235982" y="826954"/>
                </a:cubicBezTo>
                <a:cubicBezTo>
                  <a:pt x="2235982" y="803206"/>
                  <a:pt x="2236316" y="779124"/>
                  <a:pt x="2236937" y="755473"/>
                </a:cubicBezTo>
                <a:lnTo>
                  <a:pt x="2237272" y="743384"/>
                </a:lnTo>
                <a:lnTo>
                  <a:pt x="1667812" y="743384"/>
                </a:lnTo>
                <a:lnTo>
                  <a:pt x="1667812" y="731964"/>
                </a:lnTo>
                <a:cubicBezTo>
                  <a:pt x="1667812" y="569746"/>
                  <a:pt x="1535840" y="437726"/>
                  <a:pt x="1373574" y="437726"/>
                </a:cubicBezTo>
                <a:lnTo>
                  <a:pt x="294238" y="437726"/>
                </a:lnTo>
                <a:cubicBezTo>
                  <a:pt x="132020" y="437726"/>
                  <a:pt x="0" y="569698"/>
                  <a:pt x="0" y="731964"/>
                </a:cubicBezTo>
                <a:lnTo>
                  <a:pt x="0" y="753084"/>
                </a:lnTo>
                <a:cubicBezTo>
                  <a:pt x="0" y="915302"/>
                  <a:pt x="131972" y="1047322"/>
                  <a:pt x="294238" y="1047322"/>
                </a:cubicBezTo>
                <a:lnTo>
                  <a:pt x="1373574" y="1047322"/>
                </a:lnTo>
                <a:cubicBezTo>
                  <a:pt x="1531157" y="1047322"/>
                  <a:pt x="1660167" y="922803"/>
                  <a:pt x="1667430" y="766988"/>
                </a:cubicBezTo>
                <a:lnTo>
                  <a:pt x="2213095" y="766988"/>
                </a:lnTo>
                <a:cubicBezTo>
                  <a:pt x="2212664" y="786913"/>
                  <a:pt x="2212426" y="807077"/>
                  <a:pt x="2212426" y="827002"/>
                </a:cubicBezTo>
                <a:cubicBezTo>
                  <a:pt x="2212426" y="1068107"/>
                  <a:pt x="2244487" y="1306680"/>
                  <a:pt x="2307654" y="1536078"/>
                </a:cubicBezTo>
                <a:lnTo>
                  <a:pt x="2338903" y="1649559"/>
                </a:lnTo>
                <a:lnTo>
                  <a:pt x="2889393" y="1433969"/>
                </a:lnTo>
                <a:lnTo>
                  <a:pt x="2866124" y="1343137"/>
                </a:lnTo>
                <a:cubicBezTo>
                  <a:pt x="2823121" y="1175328"/>
                  <a:pt x="2801284" y="1001690"/>
                  <a:pt x="2801284" y="827049"/>
                </a:cubicBezTo>
                <a:cubicBezTo>
                  <a:pt x="2801284" y="574190"/>
                  <a:pt x="2846390" y="326969"/>
                  <a:pt x="2935359" y="92266"/>
                </a:cubicBezTo>
                <a:lnTo>
                  <a:pt x="2967134" y="8457"/>
                </a:lnTo>
                <a:close/>
                <a:moveTo>
                  <a:pt x="1644208" y="753084"/>
                </a:moveTo>
                <a:cubicBezTo>
                  <a:pt x="1644208" y="902353"/>
                  <a:pt x="1522796" y="1023765"/>
                  <a:pt x="1373526" y="1023765"/>
                </a:cubicBezTo>
                <a:lnTo>
                  <a:pt x="294238" y="1023765"/>
                </a:lnTo>
                <a:cubicBezTo>
                  <a:pt x="144969" y="1023765"/>
                  <a:pt x="23556" y="902353"/>
                  <a:pt x="23556" y="753084"/>
                </a:cubicBezTo>
                <a:lnTo>
                  <a:pt x="23556" y="731964"/>
                </a:lnTo>
                <a:cubicBezTo>
                  <a:pt x="23556" y="582695"/>
                  <a:pt x="144969" y="461282"/>
                  <a:pt x="294238" y="461282"/>
                </a:cubicBezTo>
                <a:lnTo>
                  <a:pt x="1373574" y="461282"/>
                </a:lnTo>
                <a:cubicBezTo>
                  <a:pt x="1522843" y="461282"/>
                  <a:pt x="1644256" y="582695"/>
                  <a:pt x="1644256" y="731964"/>
                </a:cubicBezTo>
                <a:lnTo>
                  <a:pt x="1644256" y="753084"/>
                </a:lnTo>
                <a:close/>
              </a:path>
            </a:pathLst>
          </a:custGeom>
          <a:solidFill>
            <a:srgbClr val="023C67"/>
          </a:solidFill>
          <a:ln w="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7CB00C0D-2482-8679-7F72-7CC951068022}"/>
              </a:ext>
            </a:extLst>
          </p:cNvPr>
          <p:cNvSpPr/>
          <p:nvPr userDrawn="1"/>
        </p:nvSpPr>
        <p:spPr>
          <a:xfrm>
            <a:off x="3560973" y="2423818"/>
            <a:ext cx="517807" cy="1604597"/>
          </a:xfrm>
          <a:custGeom>
            <a:avLst/>
            <a:gdLst>
              <a:gd name="connsiteX0" fmla="*/ 376853 w 517807"/>
              <a:gd name="connsiteY0" fmla="*/ 923711 h 1604597"/>
              <a:gd name="connsiteX1" fmla="*/ 517808 w 517807"/>
              <a:gd name="connsiteY1" fmla="*/ 151324 h 1604597"/>
              <a:gd name="connsiteX2" fmla="*/ 171631 w 517807"/>
              <a:gd name="connsiteY2" fmla="*/ 0 h 1604597"/>
              <a:gd name="connsiteX3" fmla="*/ 0 w 517807"/>
              <a:gd name="connsiteY3" fmla="*/ 923711 h 1604597"/>
              <a:gd name="connsiteX4" fmla="*/ 91406 w 517807"/>
              <a:gd name="connsiteY4" fmla="*/ 1604597 h 1604597"/>
              <a:gd name="connsiteX5" fmla="*/ 444989 w 517807"/>
              <a:gd name="connsiteY5" fmla="*/ 1466078 h 1604597"/>
              <a:gd name="connsiteX6" fmla="*/ 376853 w 517807"/>
              <a:gd name="connsiteY6" fmla="*/ 923663 h 160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07" h="1604597">
                <a:moveTo>
                  <a:pt x="376853" y="923711"/>
                </a:moveTo>
                <a:cubicBezTo>
                  <a:pt x="376853" y="651930"/>
                  <a:pt x="426736" y="391569"/>
                  <a:pt x="517808" y="151324"/>
                </a:cubicBezTo>
                <a:lnTo>
                  <a:pt x="171631" y="0"/>
                </a:lnTo>
                <a:cubicBezTo>
                  <a:pt x="57720" y="294286"/>
                  <a:pt x="0" y="604627"/>
                  <a:pt x="0" y="923711"/>
                </a:cubicBezTo>
                <a:cubicBezTo>
                  <a:pt x="0" y="1156264"/>
                  <a:pt x="30676" y="1384181"/>
                  <a:pt x="91406" y="1604597"/>
                </a:cubicBezTo>
                <a:lnTo>
                  <a:pt x="444989" y="1466078"/>
                </a:lnTo>
                <a:cubicBezTo>
                  <a:pt x="400504" y="1292584"/>
                  <a:pt x="376853" y="1110823"/>
                  <a:pt x="376853" y="923663"/>
                </a:cubicBezTo>
                <a:close/>
              </a:path>
            </a:pathLst>
          </a:custGeom>
          <a:solidFill>
            <a:srgbClr val="023C67"/>
          </a:solidFill>
          <a:ln w="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5F3AF6BB-DB15-BC87-A37E-62C95D87180A}"/>
              </a:ext>
            </a:extLst>
          </p:cNvPr>
          <p:cNvSpPr/>
          <p:nvPr userDrawn="1"/>
        </p:nvSpPr>
        <p:spPr>
          <a:xfrm>
            <a:off x="1242521" y="4120537"/>
            <a:ext cx="4044414" cy="1766193"/>
          </a:xfrm>
          <a:custGeom>
            <a:avLst/>
            <a:gdLst>
              <a:gd name="connsiteX0" fmla="*/ 4044319 w 4044414"/>
              <a:gd name="connsiteY0" fmla="*/ 1132421 h 1766193"/>
              <a:gd name="connsiteX1" fmla="*/ 4037630 w 4044414"/>
              <a:gd name="connsiteY1" fmla="*/ 1128646 h 1766193"/>
              <a:gd name="connsiteX2" fmla="*/ 3984162 w 4044414"/>
              <a:gd name="connsiteY2" fmla="*/ 1102987 h 1766193"/>
              <a:gd name="connsiteX3" fmla="*/ 2985052 w 4044414"/>
              <a:gd name="connsiteY3" fmla="*/ 81515 h 1766193"/>
              <a:gd name="connsiteX4" fmla="*/ 2948165 w 4044414"/>
              <a:gd name="connsiteY4" fmla="*/ 0 h 1766193"/>
              <a:gd name="connsiteX5" fmla="*/ 2926711 w 4044414"/>
              <a:gd name="connsiteY5" fmla="*/ 9700 h 1766193"/>
              <a:gd name="connsiteX6" fmla="*/ 2963598 w 4044414"/>
              <a:gd name="connsiteY6" fmla="*/ 91215 h 1766193"/>
              <a:gd name="connsiteX7" fmla="*/ 3973985 w 4044414"/>
              <a:gd name="connsiteY7" fmla="*/ 1124202 h 1766193"/>
              <a:gd name="connsiteX8" fmla="*/ 4020763 w 4044414"/>
              <a:gd name="connsiteY8" fmla="*/ 1146659 h 1766193"/>
              <a:gd name="connsiteX9" fmla="*/ 4020763 w 4044414"/>
              <a:gd name="connsiteY9" fmla="*/ 1731504 h 1766193"/>
              <a:gd name="connsiteX10" fmla="*/ 3907999 w 4044414"/>
              <a:gd name="connsiteY10" fmla="*/ 1686924 h 1766193"/>
              <a:gd name="connsiteX11" fmla="*/ 3851139 w 4044414"/>
              <a:gd name="connsiteY11" fmla="*/ 1663655 h 1766193"/>
              <a:gd name="connsiteX12" fmla="*/ 3010519 w 4044414"/>
              <a:gd name="connsiteY12" fmla="*/ 1096967 h 1766193"/>
              <a:gd name="connsiteX13" fmla="*/ 2878308 w 4044414"/>
              <a:gd name="connsiteY13" fmla="*/ 954865 h 1766193"/>
              <a:gd name="connsiteX14" fmla="*/ 2874772 w 4044414"/>
              <a:gd name="connsiteY14" fmla="*/ 950803 h 1766193"/>
              <a:gd name="connsiteX15" fmla="*/ 1667430 w 4044414"/>
              <a:gd name="connsiteY15" fmla="*/ 950803 h 1766193"/>
              <a:gd name="connsiteX16" fmla="*/ 1373526 w 4044414"/>
              <a:gd name="connsiteY16" fmla="*/ 668749 h 1766193"/>
              <a:gd name="connsiteX17" fmla="*/ 294238 w 4044414"/>
              <a:gd name="connsiteY17" fmla="*/ 668749 h 1766193"/>
              <a:gd name="connsiteX18" fmla="*/ 0 w 4044414"/>
              <a:gd name="connsiteY18" fmla="*/ 962987 h 1766193"/>
              <a:gd name="connsiteX19" fmla="*/ 0 w 4044414"/>
              <a:gd name="connsiteY19" fmla="*/ 984107 h 1766193"/>
              <a:gd name="connsiteX20" fmla="*/ 294238 w 4044414"/>
              <a:gd name="connsiteY20" fmla="*/ 1278345 h 1766193"/>
              <a:gd name="connsiteX21" fmla="*/ 1373574 w 4044414"/>
              <a:gd name="connsiteY21" fmla="*/ 1278345 h 1766193"/>
              <a:gd name="connsiteX22" fmla="*/ 1667812 w 4044414"/>
              <a:gd name="connsiteY22" fmla="*/ 984107 h 1766193"/>
              <a:gd name="connsiteX23" fmla="*/ 1667812 w 4044414"/>
              <a:gd name="connsiteY23" fmla="*/ 974359 h 1766193"/>
              <a:gd name="connsiteX24" fmla="*/ 2864069 w 4044414"/>
              <a:gd name="connsiteY24" fmla="*/ 974359 h 1766193"/>
              <a:gd name="connsiteX25" fmla="*/ 2993939 w 4044414"/>
              <a:gd name="connsiteY25" fmla="*/ 1113642 h 1766193"/>
              <a:gd name="connsiteX26" fmla="*/ 3842060 w 4044414"/>
              <a:gd name="connsiteY26" fmla="*/ 1685395 h 1766193"/>
              <a:gd name="connsiteX27" fmla="*/ 3899446 w 4044414"/>
              <a:gd name="connsiteY27" fmla="*/ 1708856 h 1766193"/>
              <a:gd name="connsiteX28" fmla="*/ 4044415 w 4044414"/>
              <a:gd name="connsiteY28" fmla="*/ 1766194 h 1766193"/>
              <a:gd name="connsiteX29" fmla="*/ 4044415 w 4044414"/>
              <a:gd name="connsiteY29" fmla="*/ 1132421 h 1766193"/>
              <a:gd name="connsiteX30" fmla="*/ 1644208 w 4044414"/>
              <a:gd name="connsiteY30" fmla="*/ 984107 h 1766193"/>
              <a:gd name="connsiteX31" fmla="*/ 1373526 w 4044414"/>
              <a:gd name="connsiteY31" fmla="*/ 1254789 h 1766193"/>
              <a:gd name="connsiteX32" fmla="*/ 294238 w 4044414"/>
              <a:gd name="connsiteY32" fmla="*/ 1254789 h 1766193"/>
              <a:gd name="connsiteX33" fmla="*/ 23556 w 4044414"/>
              <a:gd name="connsiteY33" fmla="*/ 984107 h 1766193"/>
              <a:gd name="connsiteX34" fmla="*/ 23556 w 4044414"/>
              <a:gd name="connsiteY34" fmla="*/ 962987 h 1766193"/>
              <a:gd name="connsiteX35" fmla="*/ 294238 w 4044414"/>
              <a:gd name="connsiteY35" fmla="*/ 692306 h 1766193"/>
              <a:gd name="connsiteX36" fmla="*/ 1373574 w 4044414"/>
              <a:gd name="connsiteY36" fmla="*/ 692306 h 1766193"/>
              <a:gd name="connsiteX37" fmla="*/ 1644256 w 4044414"/>
              <a:gd name="connsiteY37" fmla="*/ 962987 h 1766193"/>
              <a:gd name="connsiteX38" fmla="*/ 1644256 w 4044414"/>
              <a:gd name="connsiteY38" fmla="*/ 984107 h 176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44414" h="1766193">
                <a:moveTo>
                  <a:pt x="4044319" y="1132421"/>
                </a:moveTo>
                <a:lnTo>
                  <a:pt x="4037630" y="1128646"/>
                </a:lnTo>
                <a:lnTo>
                  <a:pt x="3984162" y="1102987"/>
                </a:lnTo>
                <a:cubicBezTo>
                  <a:pt x="3541945" y="890790"/>
                  <a:pt x="3187120" y="528033"/>
                  <a:pt x="2985052" y="81515"/>
                </a:cubicBezTo>
                <a:lnTo>
                  <a:pt x="2948165" y="0"/>
                </a:lnTo>
                <a:lnTo>
                  <a:pt x="2926711" y="9700"/>
                </a:lnTo>
                <a:lnTo>
                  <a:pt x="2963598" y="91215"/>
                </a:lnTo>
                <a:cubicBezTo>
                  <a:pt x="3167959" y="542797"/>
                  <a:pt x="3526798" y="909616"/>
                  <a:pt x="3973985" y="1124202"/>
                </a:cubicBezTo>
                <a:lnTo>
                  <a:pt x="4020763" y="1146659"/>
                </a:lnTo>
                <a:lnTo>
                  <a:pt x="4020763" y="1731504"/>
                </a:lnTo>
                <a:lnTo>
                  <a:pt x="3907999" y="1686924"/>
                </a:lnTo>
                <a:cubicBezTo>
                  <a:pt x="3889698" y="1679709"/>
                  <a:pt x="3871111" y="1672064"/>
                  <a:pt x="3851139" y="1663655"/>
                </a:cubicBezTo>
                <a:cubicBezTo>
                  <a:pt x="3536116" y="1530440"/>
                  <a:pt x="3253297" y="1339792"/>
                  <a:pt x="3010519" y="1096967"/>
                </a:cubicBezTo>
                <a:cubicBezTo>
                  <a:pt x="2964840" y="1051288"/>
                  <a:pt x="2920356" y="1003458"/>
                  <a:pt x="2878308" y="954865"/>
                </a:cubicBezTo>
                <a:lnTo>
                  <a:pt x="2874772" y="950803"/>
                </a:lnTo>
                <a:lnTo>
                  <a:pt x="1667430" y="950803"/>
                </a:lnTo>
                <a:cubicBezTo>
                  <a:pt x="1661027" y="794224"/>
                  <a:pt x="1531683" y="668749"/>
                  <a:pt x="1373526" y="668749"/>
                </a:cubicBezTo>
                <a:lnTo>
                  <a:pt x="294238" y="668749"/>
                </a:lnTo>
                <a:cubicBezTo>
                  <a:pt x="132020" y="668749"/>
                  <a:pt x="0" y="800722"/>
                  <a:pt x="0" y="962987"/>
                </a:cubicBezTo>
                <a:lnTo>
                  <a:pt x="0" y="984107"/>
                </a:lnTo>
                <a:cubicBezTo>
                  <a:pt x="0" y="1146325"/>
                  <a:pt x="131972" y="1278345"/>
                  <a:pt x="294238" y="1278345"/>
                </a:cubicBezTo>
                <a:lnTo>
                  <a:pt x="1373574" y="1278345"/>
                </a:lnTo>
                <a:cubicBezTo>
                  <a:pt x="1535792" y="1278345"/>
                  <a:pt x="1667812" y="1146373"/>
                  <a:pt x="1667812" y="984107"/>
                </a:cubicBezTo>
                <a:lnTo>
                  <a:pt x="1667812" y="974359"/>
                </a:lnTo>
                <a:lnTo>
                  <a:pt x="2864069" y="974359"/>
                </a:lnTo>
                <a:cubicBezTo>
                  <a:pt x="2905448" y="1021998"/>
                  <a:pt x="2949120" y="1068823"/>
                  <a:pt x="2993939" y="1113642"/>
                </a:cubicBezTo>
                <a:cubicBezTo>
                  <a:pt x="3238867" y="1358618"/>
                  <a:pt x="3524218" y="1550986"/>
                  <a:pt x="3842060" y="1685395"/>
                </a:cubicBezTo>
                <a:cubicBezTo>
                  <a:pt x="3862176" y="1693901"/>
                  <a:pt x="3880954" y="1701545"/>
                  <a:pt x="3899446" y="1708856"/>
                </a:cubicBezTo>
                <a:lnTo>
                  <a:pt x="4044415" y="1766194"/>
                </a:lnTo>
                <a:lnTo>
                  <a:pt x="4044415" y="1132421"/>
                </a:lnTo>
                <a:close/>
                <a:moveTo>
                  <a:pt x="1644208" y="984107"/>
                </a:moveTo>
                <a:cubicBezTo>
                  <a:pt x="1644208" y="1133376"/>
                  <a:pt x="1522796" y="1254789"/>
                  <a:pt x="1373526" y="1254789"/>
                </a:cubicBezTo>
                <a:lnTo>
                  <a:pt x="294238" y="1254789"/>
                </a:lnTo>
                <a:cubicBezTo>
                  <a:pt x="144969" y="1254789"/>
                  <a:pt x="23556" y="1133376"/>
                  <a:pt x="23556" y="984107"/>
                </a:cubicBezTo>
                <a:lnTo>
                  <a:pt x="23556" y="962987"/>
                </a:lnTo>
                <a:cubicBezTo>
                  <a:pt x="23556" y="813718"/>
                  <a:pt x="144969" y="692306"/>
                  <a:pt x="294238" y="692306"/>
                </a:cubicBezTo>
                <a:lnTo>
                  <a:pt x="1373574" y="692306"/>
                </a:lnTo>
                <a:cubicBezTo>
                  <a:pt x="1522843" y="692306"/>
                  <a:pt x="1644256" y="813718"/>
                  <a:pt x="1644256" y="962987"/>
                </a:cubicBezTo>
                <a:lnTo>
                  <a:pt x="1644256" y="984107"/>
                </a:lnTo>
                <a:close/>
              </a:path>
            </a:pathLst>
          </a:custGeom>
          <a:solidFill>
            <a:srgbClr val="018DC8"/>
          </a:solidFill>
          <a:ln w="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830E4B2-9730-8C65-956E-6761246789A5}"/>
              </a:ext>
            </a:extLst>
          </p:cNvPr>
          <p:cNvSpPr/>
          <p:nvPr userDrawn="1"/>
        </p:nvSpPr>
        <p:spPr>
          <a:xfrm>
            <a:off x="3779095" y="4245773"/>
            <a:ext cx="1401764" cy="1485047"/>
          </a:xfrm>
          <a:custGeom>
            <a:avLst/>
            <a:gdLst>
              <a:gd name="connsiteX0" fmla="*/ 1401765 w 1401764"/>
              <a:gd name="connsiteY0" fmla="*/ 1073315 h 1485047"/>
              <a:gd name="connsiteX1" fmla="*/ 1401765 w 1401764"/>
              <a:gd name="connsiteY1" fmla="*/ 1485048 h 1485047"/>
              <a:gd name="connsiteX2" fmla="*/ 1346577 w 1401764"/>
              <a:gd name="connsiteY2" fmla="*/ 1462495 h 1485047"/>
              <a:gd name="connsiteX3" fmla="*/ 532238 w 1401764"/>
              <a:gd name="connsiteY3" fmla="*/ 913486 h 1485047"/>
              <a:gd name="connsiteX4" fmla="*/ 0 w 1401764"/>
              <a:gd name="connsiteY4" fmla="*/ 137802 h 1485047"/>
              <a:gd name="connsiteX5" fmla="*/ 351911 w 1401764"/>
              <a:gd name="connsiteY5" fmla="*/ 0 h 1485047"/>
              <a:gd name="connsiteX6" fmla="*/ 1401765 w 1401764"/>
              <a:gd name="connsiteY6" fmla="*/ 1073362 h 148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764" h="1485047">
                <a:moveTo>
                  <a:pt x="1401765" y="1073315"/>
                </a:moveTo>
                <a:lnTo>
                  <a:pt x="1401765" y="1485048"/>
                </a:lnTo>
                <a:cubicBezTo>
                  <a:pt x="1383321" y="1477737"/>
                  <a:pt x="1364926" y="1470188"/>
                  <a:pt x="1346577" y="1462495"/>
                </a:cubicBezTo>
                <a:cubicBezTo>
                  <a:pt x="1041445" y="1333485"/>
                  <a:pt x="767466" y="1148762"/>
                  <a:pt x="532238" y="913486"/>
                </a:cubicBezTo>
                <a:cubicBezTo>
                  <a:pt x="306948" y="688244"/>
                  <a:pt x="128102" y="427405"/>
                  <a:pt x="0" y="137802"/>
                </a:cubicBezTo>
                <a:lnTo>
                  <a:pt x="351911" y="0"/>
                </a:lnTo>
                <a:cubicBezTo>
                  <a:pt x="564347" y="469357"/>
                  <a:pt x="937950" y="850797"/>
                  <a:pt x="1401765" y="1073362"/>
                </a:cubicBezTo>
                <a:close/>
              </a:path>
            </a:pathLst>
          </a:custGeom>
          <a:solidFill>
            <a:srgbClr val="018DC8"/>
          </a:solidFill>
          <a:ln w="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54F6902-FD1B-5B2B-F99C-9626FB3FBD11}"/>
              </a:ext>
            </a:extLst>
          </p:cNvPr>
          <p:cNvSpPr/>
          <p:nvPr userDrawn="1"/>
        </p:nvSpPr>
        <p:spPr>
          <a:xfrm>
            <a:off x="6959191" y="4195841"/>
            <a:ext cx="3906373" cy="1690842"/>
          </a:xfrm>
          <a:custGeom>
            <a:avLst/>
            <a:gdLst>
              <a:gd name="connsiteX0" fmla="*/ 3612136 w 3906373"/>
              <a:gd name="connsiteY0" fmla="*/ 593446 h 1690842"/>
              <a:gd name="connsiteX1" fmla="*/ 2532800 w 3906373"/>
              <a:gd name="connsiteY1" fmla="*/ 593446 h 1690842"/>
              <a:gd name="connsiteX2" fmla="*/ 2238896 w 3906373"/>
              <a:gd name="connsiteY2" fmla="*/ 875500 h 1690842"/>
              <a:gd name="connsiteX3" fmla="*/ 1169547 w 3906373"/>
              <a:gd name="connsiteY3" fmla="*/ 875500 h 1690842"/>
              <a:gd name="connsiteX4" fmla="*/ 1166011 w 3906373"/>
              <a:gd name="connsiteY4" fmla="*/ 879561 h 1690842"/>
              <a:gd name="connsiteX5" fmla="*/ 1033800 w 3906373"/>
              <a:gd name="connsiteY5" fmla="*/ 1021663 h 1690842"/>
              <a:gd name="connsiteX6" fmla="*/ 193324 w 3906373"/>
              <a:gd name="connsiteY6" fmla="*/ 1588303 h 1690842"/>
              <a:gd name="connsiteX7" fmla="*/ 136368 w 3906373"/>
              <a:gd name="connsiteY7" fmla="*/ 1611621 h 1690842"/>
              <a:gd name="connsiteX8" fmla="*/ 23604 w 3906373"/>
              <a:gd name="connsiteY8" fmla="*/ 1656201 h 1690842"/>
              <a:gd name="connsiteX9" fmla="*/ 23604 w 3906373"/>
              <a:gd name="connsiteY9" fmla="*/ 1071356 h 1690842"/>
              <a:gd name="connsiteX10" fmla="*/ 70382 w 3906373"/>
              <a:gd name="connsiteY10" fmla="*/ 1048899 h 1690842"/>
              <a:gd name="connsiteX11" fmla="*/ 1045172 w 3906373"/>
              <a:gd name="connsiteY11" fmla="*/ 90498 h 1690842"/>
              <a:gd name="connsiteX12" fmla="*/ 1085213 w 3906373"/>
              <a:gd name="connsiteY12" fmla="*/ 10560 h 1690842"/>
              <a:gd name="connsiteX13" fmla="*/ 1064141 w 3906373"/>
              <a:gd name="connsiteY13" fmla="*/ 0 h 1690842"/>
              <a:gd name="connsiteX14" fmla="*/ 1024100 w 3906373"/>
              <a:gd name="connsiteY14" fmla="*/ 79938 h 1690842"/>
              <a:gd name="connsiteX15" fmla="*/ 60157 w 3906373"/>
              <a:gd name="connsiteY15" fmla="*/ 1027636 h 1690842"/>
              <a:gd name="connsiteX16" fmla="*/ 0 w 3906373"/>
              <a:gd name="connsiteY16" fmla="*/ 1056496 h 1690842"/>
              <a:gd name="connsiteX17" fmla="*/ 0 w 3906373"/>
              <a:gd name="connsiteY17" fmla="*/ 1690842 h 1690842"/>
              <a:gd name="connsiteX18" fmla="*/ 144969 w 3906373"/>
              <a:gd name="connsiteY18" fmla="*/ 1633505 h 1690842"/>
              <a:gd name="connsiteX19" fmla="*/ 202450 w 3906373"/>
              <a:gd name="connsiteY19" fmla="*/ 1609996 h 1690842"/>
              <a:gd name="connsiteX20" fmla="*/ 1050428 w 3906373"/>
              <a:gd name="connsiteY20" fmla="*/ 1038291 h 1690842"/>
              <a:gd name="connsiteX21" fmla="*/ 1180297 w 3906373"/>
              <a:gd name="connsiteY21" fmla="*/ 899008 h 1690842"/>
              <a:gd name="connsiteX22" fmla="*/ 2238562 w 3906373"/>
              <a:gd name="connsiteY22" fmla="*/ 899008 h 1690842"/>
              <a:gd name="connsiteX23" fmla="*/ 2238562 w 3906373"/>
              <a:gd name="connsiteY23" fmla="*/ 908756 h 1690842"/>
              <a:gd name="connsiteX24" fmla="*/ 2532800 w 3906373"/>
              <a:gd name="connsiteY24" fmla="*/ 1202994 h 1690842"/>
              <a:gd name="connsiteX25" fmla="*/ 3612136 w 3906373"/>
              <a:gd name="connsiteY25" fmla="*/ 1202994 h 1690842"/>
              <a:gd name="connsiteX26" fmla="*/ 3906374 w 3906373"/>
              <a:gd name="connsiteY26" fmla="*/ 908756 h 1690842"/>
              <a:gd name="connsiteX27" fmla="*/ 3906374 w 3906373"/>
              <a:gd name="connsiteY27" fmla="*/ 887636 h 1690842"/>
              <a:gd name="connsiteX28" fmla="*/ 3612136 w 3906373"/>
              <a:gd name="connsiteY28" fmla="*/ 593398 h 1690842"/>
              <a:gd name="connsiteX29" fmla="*/ 3882818 w 3906373"/>
              <a:gd name="connsiteY29" fmla="*/ 908756 h 1690842"/>
              <a:gd name="connsiteX30" fmla="*/ 3612136 w 3906373"/>
              <a:gd name="connsiteY30" fmla="*/ 1179437 h 1690842"/>
              <a:gd name="connsiteX31" fmla="*/ 2532800 w 3906373"/>
              <a:gd name="connsiteY31" fmla="*/ 1179437 h 1690842"/>
              <a:gd name="connsiteX32" fmla="*/ 2262118 w 3906373"/>
              <a:gd name="connsiteY32" fmla="*/ 908756 h 1690842"/>
              <a:gd name="connsiteX33" fmla="*/ 2262118 w 3906373"/>
              <a:gd name="connsiteY33" fmla="*/ 887636 h 1690842"/>
              <a:gd name="connsiteX34" fmla="*/ 2532800 w 3906373"/>
              <a:gd name="connsiteY34" fmla="*/ 616954 h 1690842"/>
              <a:gd name="connsiteX35" fmla="*/ 3612136 w 3906373"/>
              <a:gd name="connsiteY35" fmla="*/ 616954 h 1690842"/>
              <a:gd name="connsiteX36" fmla="*/ 3882818 w 3906373"/>
              <a:gd name="connsiteY36" fmla="*/ 887636 h 1690842"/>
              <a:gd name="connsiteX37" fmla="*/ 3882818 w 3906373"/>
              <a:gd name="connsiteY37" fmla="*/ 908756 h 169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06373" h="1690842">
                <a:moveTo>
                  <a:pt x="3612136" y="593446"/>
                </a:moveTo>
                <a:lnTo>
                  <a:pt x="2532800" y="593446"/>
                </a:lnTo>
                <a:cubicBezTo>
                  <a:pt x="2374644" y="593446"/>
                  <a:pt x="2245299" y="718872"/>
                  <a:pt x="2238896" y="875500"/>
                </a:cubicBezTo>
                <a:lnTo>
                  <a:pt x="1169547" y="875500"/>
                </a:lnTo>
                <a:lnTo>
                  <a:pt x="1166011" y="879561"/>
                </a:lnTo>
                <a:cubicBezTo>
                  <a:pt x="1123916" y="928250"/>
                  <a:pt x="1079431" y="976032"/>
                  <a:pt x="1033800" y="1021663"/>
                </a:cubicBezTo>
                <a:cubicBezTo>
                  <a:pt x="791022" y="1264489"/>
                  <a:pt x="508251" y="1455089"/>
                  <a:pt x="193324" y="1588303"/>
                </a:cubicBezTo>
                <a:cubicBezTo>
                  <a:pt x="173303" y="1596713"/>
                  <a:pt x="154669" y="1604358"/>
                  <a:pt x="136368" y="1611621"/>
                </a:cubicBezTo>
                <a:lnTo>
                  <a:pt x="23604" y="1656201"/>
                </a:lnTo>
                <a:lnTo>
                  <a:pt x="23604" y="1071356"/>
                </a:lnTo>
                <a:lnTo>
                  <a:pt x="70382" y="1048899"/>
                </a:lnTo>
                <a:cubicBezTo>
                  <a:pt x="490286" y="847404"/>
                  <a:pt x="836462" y="507057"/>
                  <a:pt x="1045172" y="90498"/>
                </a:cubicBezTo>
                <a:lnTo>
                  <a:pt x="1085213" y="10560"/>
                </a:lnTo>
                <a:lnTo>
                  <a:pt x="1064141" y="0"/>
                </a:lnTo>
                <a:lnTo>
                  <a:pt x="1024100" y="79938"/>
                </a:lnTo>
                <a:cubicBezTo>
                  <a:pt x="817684" y="491862"/>
                  <a:pt x="475378" y="828435"/>
                  <a:pt x="60157" y="1027636"/>
                </a:cubicBezTo>
                <a:lnTo>
                  <a:pt x="0" y="1056496"/>
                </a:lnTo>
                <a:lnTo>
                  <a:pt x="0" y="1690842"/>
                </a:lnTo>
                <a:lnTo>
                  <a:pt x="144969" y="1633505"/>
                </a:lnTo>
                <a:cubicBezTo>
                  <a:pt x="163460" y="1626194"/>
                  <a:pt x="182286" y="1618501"/>
                  <a:pt x="202450" y="1609996"/>
                </a:cubicBezTo>
                <a:cubicBezTo>
                  <a:pt x="520245" y="1475587"/>
                  <a:pt x="805548" y="1283267"/>
                  <a:pt x="1050428" y="1038291"/>
                </a:cubicBezTo>
                <a:cubicBezTo>
                  <a:pt x="1095199" y="993520"/>
                  <a:pt x="1138871" y="946694"/>
                  <a:pt x="1180297" y="899008"/>
                </a:cubicBezTo>
                <a:lnTo>
                  <a:pt x="2238562" y="899008"/>
                </a:lnTo>
                <a:lnTo>
                  <a:pt x="2238562" y="908756"/>
                </a:lnTo>
                <a:cubicBezTo>
                  <a:pt x="2238562" y="1070974"/>
                  <a:pt x="2370534" y="1202994"/>
                  <a:pt x="2532800" y="1202994"/>
                </a:cubicBezTo>
                <a:lnTo>
                  <a:pt x="3612136" y="1202994"/>
                </a:lnTo>
                <a:cubicBezTo>
                  <a:pt x="3774354" y="1202994"/>
                  <a:pt x="3906374" y="1071021"/>
                  <a:pt x="3906374" y="908756"/>
                </a:cubicBezTo>
                <a:lnTo>
                  <a:pt x="3906374" y="887636"/>
                </a:lnTo>
                <a:cubicBezTo>
                  <a:pt x="3906374" y="725418"/>
                  <a:pt x="3774401" y="593398"/>
                  <a:pt x="3612136" y="593398"/>
                </a:cubicBezTo>
                <a:close/>
                <a:moveTo>
                  <a:pt x="3882818" y="908756"/>
                </a:moveTo>
                <a:cubicBezTo>
                  <a:pt x="3882818" y="1058025"/>
                  <a:pt x="3761405" y="1179437"/>
                  <a:pt x="3612136" y="1179437"/>
                </a:cubicBezTo>
                <a:lnTo>
                  <a:pt x="2532800" y="1179437"/>
                </a:lnTo>
                <a:cubicBezTo>
                  <a:pt x="2383531" y="1179437"/>
                  <a:pt x="2262118" y="1058025"/>
                  <a:pt x="2262118" y="908756"/>
                </a:cubicBezTo>
                <a:lnTo>
                  <a:pt x="2262118" y="887636"/>
                </a:lnTo>
                <a:cubicBezTo>
                  <a:pt x="2262118" y="738367"/>
                  <a:pt x="2383531" y="616954"/>
                  <a:pt x="2532800" y="616954"/>
                </a:cubicBezTo>
                <a:lnTo>
                  <a:pt x="3612136" y="616954"/>
                </a:lnTo>
                <a:cubicBezTo>
                  <a:pt x="3761405" y="616954"/>
                  <a:pt x="3882818" y="738367"/>
                  <a:pt x="3882818" y="887636"/>
                </a:cubicBezTo>
                <a:lnTo>
                  <a:pt x="3882818" y="908756"/>
                </a:lnTo>
                <a:close/>
              </a:path>
            </a:pathLst>
          </a:custGeom>
          <a:solidFill>
            <a:srgbClr val="023C67"/>
          </a:solidFill>
          <a:ln w="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AE52C05-2CB0-D61B-5732-1AA96AE6F39E}"/>
              </a:ext>
            </a:extLst>
          </p:cNvPr>
          <p:cNvSpPr/>
          <p:nvPr userDrawn="1"/>
        </p:nvSpPr>
        <p:spPr>
          <a:xfrm>
            <a:off x="7065170" y="4323274"/>
            <a:ext cx="1359334" cy="1407546"/>
          </a:xfrm>
          <a:custGeom>
            <a:avLst/>
            <a:gdLst>
              <a:gd name="connsiteX0" fmla="*/ 1359335 w 1359334"/>
              <a:gd name="connsiteY0" fmla="*/ 151467 h 1407546"/>
              <a:gd name="connsiteX1" fmla="*/ 869527 w 1359334"/>
              <a:gd name="connsiteY1" fmla="*/ 835984 h 1407546"/>
              <a:gd name="connsiteX2" fmla="*/ 55188 w 1359334"/>
              <a:gd name="connsiteY2" fmla="*/ 1384993 h 1407546"/>
              <a:gd name="connsiteX3" fmla="*/ 0 w 1359334"/>
              <a:gd name="connsiteY3" fmla="*/ 1407546 h 1407546"/>
              <a:gd name="connsiteX4" fmla="*/ 0 w 1359334"/>
              <a:gd name="connsiteY4" fmla="*/ 995814 h 1407546"/>
              <a:gd name="connsiteX5" fmla="*/ 1012872 w 1359334"/>
              <a:gd name="connsiteY5" fmla="*/ 0 h 1407546"/>
              <a:gd name="connsiteX6" fmla="*/ 1359335 w 1359334"/>
              <a:gd name="connsiteY6" fmla="*/ 151467 h 140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9334" h="1407546">
                <a:moveTo>
                  <a:pt x="1359335" y="151467"/>
                </a:moveTo>
                <a:cubicBezTo>
                  <a:pt x="1235247" y="404805"/>
                  <a:pt x="1070926" y="634633"/>
                  <a:pt x="869527" y="835984"/>
                </a:cubicBezTo>
                <a:cubicBezTo>
                  <a:pt x="634299" y="1071260"/>
                  <a:pt x="360320" y="1255983"/>
                  <a:pt x="55188" y="1384993"/>
                </a:cubicBezTo>
                <a:cubicBezTo>
                  <a:pt x="36840" y="1392734"/>
                  <a:pt x="18491" y="1400236"/>
                  <a:pt x="0" y="1407546"/>
                </a:cubicBezTo>
                <a:lnTo>
                  <a:pt x="0" y="995814"/>
                </a:lnTo>
                <a:cubicBezTo>
                  <a:pt x="437965" y="785670"/>
                  <a:pt x="795466" y="433808"/>
                  <a:pt x="1012872" y="0"/>
                </a:cubicBezTo>
                <a:lnTo>
                  <a:pt x="1359335" y="151467"/>
                </a:lnTo>
                <a:close/>
              </a:path>
            </a:pathLst>
          </a:custGeom>
          <a:solidFill>
            <a:srgbClr val="023C67"/>
          </a:solidFill>
          <a:ln w="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C17B4EF4-9C99-E834-41B9-4ED9EC2DD61E}"/>
              </a:ext>
            </a:extLst>
          </p:cNvPr>
          <p:cNvSpPr/>
          <p:nvPr userDrawn="1"/>
        </p:nvSpPr>
        <p:spPr>
          <a:xfrm>
            <a:off x="1242521" y="1183889"/>
            <a:ext cx="4037677" cy="1186126"/>
          </a:xfrm>
          <a:custGeom>
            <a:avLst/>
            <a:gdLst>
              <a:gd name="connsiteX0" fmla="*/ 4027452 w 4037677"/>
              <a:gd name="connsiteY0" fmla="*/ 240819 h 1186126"/>
              <a:gd name="connsiteX1" fmla="*/ 3973985 w 4037677"/>
              <a:gd name="connsiteY1" fmla="*/ 266477 h 1186126"/>
              <a:gd name="connsiteX2" fmla="*/ 3070867 w 4037677"/>
              <a:gd name="connsiteY2" fmla="*/ 1093670 h 1186126"/>
              <a:gd name="connsiteX3" fmla="*/ 3033693 w 4037677"/>
              <a:gd name="connsiteY3" fmla="*/ 1156311 h 1186126"/>
              <a:gd name="connsiteX4" fmla="*/ 2534664 w 4037677"/>
              <a:gd name="connsiteY4" fmla="*/ 938189 h 1186126"/>
              <a:gd name="connsiteX5" fmla="*/ 2579817 w 4037677"/>
              <a:gd name="connsiteY5" fmla="*/ 858633 h 1186126"/>
              <a:gd name="connsiteX6" fmla="*/ 3010519 w 4037677"/>
              <a:gd name="connsiteY6" fmla="*/ 293760 h 1186126"/>
              <a:gd name="connsiteX7" fmla="*/ 3030635 w 4037677"/>
              <a:gd name="connsiteY7" fmla="*/ 273644 h 1186126"/>
              <a:gd name="connsiteX8" fmla="*/ 1666952 w 4037677"/>
              <a:gd name="connsiteY8" fmla="*/ 273644 h 1186126"/>
              <a:gd name="connsiteX9" fmla="*/ 1373526 w 4037677"/>
              <a:gd name="connsiteY9" fmla="*/ 0 h 1186126"/>
              <a:gd name="connsiteX10" fmla="*/ 294238 w 4037677"/>
              <a:gd name="connsiteY10" fmla="*/ 0 h 1186126"/>
              <a:gd name="connsiteX11" fmla="*/ 0 w 4037677"/>
              <a:gd name="connsiteY11" fmla="*/ 294143 h 1186126"/>
              <a:gd name="connsiteX12" fmla="*/ 0 w 4037677"/>
              <a:gd name="connsiteY12" fmla="*/ 315262 h 1186126"/>
              <a:gd name="connsiteX13" fmla="*/ 294238 w 4037677"/>
              <a:gd name="connsiteY13" fmla="*/ 609500 h 1186126"/>
              <a:gd name="connsiteX14" fmla="*/ 1373574 w 4037677"/>
              <a:gd name="connsiteY14" fmla="*/ 609500 h 1186126"/>
              <a:gd name="connsiteX15" fmla="*/ 1667812 w 4037677"/>
              <a:gd name="connsiteY15" fmla="*/ 315262 h 1186126"/>
              <a:gd name="connsiteX16" fmla="*/ 1667812 w 4037677"/>
              <a:gd name="connsiteY16" fmla="*/ 297105 h 1186126"/>
              <a:gd name="connsiteX17" fmla="*/ 2974014 w 4037677"/>
              <a:gd name="connsiteY17" fmla="*/ 297105 h 1186126"/>
              <a:gd name="connsiteX18" fmla="*/ 2559367 w 4037677"/>
              <a:gd name="connsiteY18" fmla="*/ 846926 h 1186126"/>
              <a:gd name="connsiteX19" fmla="*/ 2501312 w 4037677"/>
              <a:gd name="connsiteY19" fmla="*/ 949226 h 1186126"/>
              <a:gd name="connsiteX20" fmla="*/ 3043393 w 4037677"/>
              <a:gd name="connsiteY20" fmla="*/ 1186127 h 1186126"/>
              <a:gd name="connsiteX21" fmla="*/ 3091175 w 4037677"/>
              <a:gd name="connsiteY21" fmla="*/ 1105615 h 1186126"/>
              <a:gd name="connsiteX22" fmla="*/ 3984210 w 4037677"/>
              <a:gd name="connsiteY22" fmla="*/ 287644 h 1186126"/>
              <a:gd name="connsiteX23" fmla="*/ 4037678 w 4037677"/>
              <a:gd name="connsiteY23" fmla="*/ 261986 h 1186126"/>
              <a:gd name="connsiteX24" fmla="*/ 4027500 w 4037677"/>
              <a:gd name="connsiteY24" fmla="*/ 240771 h 1186126"/>
              <a:gd name="connsiteX25" fmla="*/ 1644208 w 4037677"/>
              <a:gd name="connsiteY25" fmla="*/ 315262 h 1186126"/>
              <a:gd name="connsiteX26" fmla="*/ 1373526 w 4037677"/>
              <a:gd name="connsiteY26" fmla="*/ 585944 h 1186126"/>
              <a:gd name="connsiteX27" fmla="*/ 294238 w 4037677"/>
              <a:gd name="connsiteY27" fmla="*/ 585944 h 1186126"/>
              <a:gd name="connsiteX28" fmla="*/ 23556 w 4037677"/>
              <a:gd name="connsiteY28" fmla="*/ 315262 h 1186126"/>
              <a:gd name="connsiteX29" fmla="*/ 23556 w 4037677"/>
              <a:gd name="connsiteY29" fmla="*/ 294143 h 1186126"/>
              <a:gd name="connsiteX30" fmla="*/ 294238 w 4037677"/>
              <a:gd name="connsiteY30" fmla="*/ 23461 h 1186126"/>
              <a:gd name="connsiteX31" fmla="*/ 1373574 w 4037677"/>
              <a:gd name="connsiteY31" fmla="*/ 23461 h 1186126"/>
              <a:gd name="connsiteX32" fmla="*/ 1644256 w 4037677"/>
              <a:gd name="connsiteY32" fmla="*/ 294143 h 1186126"/>
              <a:gd name="connsiteX33" fmla="*/ 1644256 w 4037677"/>
              <a:gd name="connsiteY33" fmla="*/ 315262 h 118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37677" h="1186126">
                <a:moveTo>
                  <a:pt x="4027452" y="240819"/>
                </a:moveTo>
                <a:lnTo>
                  <a:pt x="3973985" y="266477"/>
                </a:lnTo>
                <a:cubicBezTo>
                  <a:pt x="3597037" y="447330"/>
                  <a:pt x="3284737" y="733350"/>
                  <a:pt x="3070867" y="1093670"/>
                </a:cubicBezTo>
                <a:lnTo>
                  <a:pt x="3033693" y="1156311"/>
                </a:lnTo>
                <a:lnTo>
                  <a:pt x="2534664" y="938189"/>
                </a:lnTo>
                <a:lnTo>
                  <a:pt x="2579817" y="858633"/>
                </a:lnTo>
                <a:cubicBezTo>
                  <a:pt x="2696595" y="652838"/>
                  <a:pt x="2841516" y="462763"/>
                  <a:pt x="3010519" y="293760"/>
                </a:cubicBezTo>
                <a:lnTo>
                  <a:pt x="3030635" y="273644"/>
                </a:lnTo>
                <a:lnTo>
                  <a:pt x="1666952" y="273644"/>
                </a:lnTo>
                <a:cubicBezTo>
                  <a:pt x="1656345" y="120983"/>
                  <a:pt x="1528816" y="0"/>
                  <a:pt x="1373526" y="0"/>
                </a:cubicBezTo>
                <a:lnTo>
                  <a:pt x="294238" y="0"/>
                </a:lnTo>
                <a:cubicBezTo>
                  <a:pt x="131972" y="-48"/>
                  <a:pt x="0" y="131925"/>
                  <a:pt x="0" y="294143"/>
                </a:cubicBezTo>
                <a:lnTo>
                  <a:pt x="0" y="315262"/>
                </a:lnTo>
                <a:cubicBezTo>
                  <a:pt x="0" y="477480"/>
                  <a:pt x="131972" y="609500"/>
                  <a:pt x="294238" y="609500"/>
                </a:cubicBezTo>
                <a:lnTo>
                  <a:pt x="1373574" y="609500"/>
                </a:lnTo>
                <a:cubicBezTo>
                  <a:pt x="1535792" y="609500"/>
                  <a:pt x="1667812" y="477528"/>
                  <a:pt x="1667812" y="315262"/>
                </a:cubicBezTo>
                <a:lnTo>
                  <a:pt x="1667812" y="297105"/>
                </a:lnTo>
                <a:lnTo>
                  <a:pt x="2974014" y="297105"/>
                </a:lnTo>
                <a:cubicBezTo>
                  <a:pt x="2811987" y="462525"/>
                  <a:pt x="2672561" y="647391"/>
                  <a:pt x="2559367" y="846926"/>
                </a:cubicBezTo>
                <a:lnTo>
                  <a:pt x="2501312" y="949226"/>
                </a:lnTo>
                <a:lnTo>
                  <a:pt x="3043393" y="1186127"/>
                </a:lnTo>
                <a:lnTo>
                  <a:pt x="3091175" y="1105615"/>
                </a:lnTo>
                <a:cubicBezTo>
                  <a:pt x="3302655" y="749357"/>
                  <a:pt x="3611467" y="466490"/>
                  <a:pt x="3984210" y="287644"/>
                </a:cubicBezTo>
                <a:lnTo>
                  <a:pt x="4037678" y="261986"/>
                </a:lnTo>
                <a:lnTo>
                  <a:pt x="4027500" y="240771"/>
                </a:lnTo>
                <a:close/>
                <a:moveTo>
                  <a:pt x="1644208" y="315262"/>
                </a:moveTo>
                <a:cubicBezTo>
                  <a:pt x="1644208" y="464531"/>
                  <a:pt x="1522796" y="585944"/>
                  <a:pt x="1373526" y="585944"/>
                </a:cubicBezTo>
                <a:lnTo>
                  <a:pt x="294238" y="585944"/>
                </a:lnTo>
                <a:cubicBezTo>
                  <a:pt x="144969" y="585944"/>
                  <a:pt x="23556" y="464531"/>
                  <a:pt x="23556" y="315262"/>
                </a:cubicBezTo>
                <a:lnTo>
                  <a:pt x="23556" y="294143"/>
                </a:lnTo>
                <a:cubicBezTo>
                  <a:pt x="23556" y="144873"/>
                  <a:pt x="144969" y="23461"/>
                  <a:pt x="294238" y="23461"/>
                </a:cubicBezTo>
                <a:lnTo>
                  <a:pt x="1373574" y="23461"/>
                </a:lnTo>
                <a:cubicBezTo>
                  <a:pt x="1522843" y="23461"/>
                  <a:pt x="1644256" y="144873"/>
                  <a:pt x="1644256" y="294143"/>
                </a:cubicBezTo>
                <a:lnTo>
                  <a:pt x="1644256" y="315262"/>
                </a:lnTo>
                <a:close/>
              </a:path>
            </a:pathLst>
          </a:custGeom>
          <a:solidFill>
            <a:srgbClr val="018DC8"/>
          </a:solidFill>
          <a:ln w="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6D0F644-9D82-AE38-CA56-7588E218DEBF}"/>
              </a:ext>
            </a:extLst>
          </p:cNvPr>
          <p:cNvSpPr/>
          <p:nvPr userDrawn="1"/>
        </p:nvSpPr>
        <p:spPr>
          <a:xfrm>
            <a:off x="3894058" y="964286"/>
            <a:ext cx="1286802" cy="1271130"/>
          </a:xfrm>
          <a:custGeom>
            <a:avLst/>
            <a:gdLst>
              <a:gd name="connsiteX0" fmla="*/ 1231615 w 1286802"/>
              <a:gd name="connsiteY0" fmla="*/ 22553 h 1271130"/>
              <a:gd name="connsiteX1" fmla="*/ 1286803 w 1286802"/>
              <a:gd name="connsiteY1" fmla="*/ 0 h 1271130"/>
              <a:gd name="connsiteX2" fmla="*/ 1286803 w 1286802"/>
              <a:gd name="connsiteY2" fmla="*/ 411733 h 1271130"/>
              <a:gd name="connsiteX3" fmla="*/ 348470 w 1286802"/>
              <a:gd name="connsiteY3" fmla="*/ 1271130 h 1271130"/>
              <a:gd name="connsiteX4" fmla="*/ 0 w 1286802"/>
              <a:gd name="connsiteY4" fmla="*/ 1118803 h 1271130"/>
              <a:gd name="connsiteX5" fmla="*/ 417276 w 1286802"/>
              <a:gd name="connsiteY5" fmla="*/ 571514 h 1271130"/>
              <a:gd name="connsiteX6" fmla="*/ 1231615 w 1286802"/>
              <a:gd name="connsiteY6" fmla="*/ 22505 h 12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802" h="1271130">
                <a:moveTo>
                  <a:pt x="1231615" y="22553"/>
                </a:moveTo>
                <a:cubicBezTo>
                  <a:pt x="1249963" y="14812"/>
                  <a:pt x="1268311" y="7311"/>
                  <a:pt x="1286803" y="0"/>
                </a:cubicBezTo>
                <a:lnTo>
                  <a:pt x="1286803" y="411733"/>
                </a:lnTo>
                <a:cubicBezTo>
                  <a:pt x="895759" y="599371"/>
                  <a:pt x="568743" y="900059"/>
                  <a:pt x="348470" y="1271130"/>
                </a:cubicBezTo>
                <a:lnTo>
                  <a:pt x="0" y="1118803"/>
                </a:lnTo>
                <a:cubicBezTo>
                  <a:pt x="113242" y="919220"/>
                  <a:pt x="252907" y="735882"/>
                  <a:pt x="417276" y="571514"/>
                </a:cubicBezTo>
                <a:cubicBezTo>
                  <a:pt x="652504" y="336238"/>
                  <a:pt x="926483" y="151515"/>
                  <a:pt x="1231615" y="22505"/>
                </a:cubicBezTo>
                <a:close/>
              </a:path>
            </a:pathLst>
          </a:custGeom>
          <a:solidFill>
            <a:srgbClr val="018DC8"/>
          </a:solidFill>
          <a:ln w="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6112D783-0FD9-B4BF-97C8-288C5FC7E663}"/>
              </a:ext>
            </a:extLst>
          </p:cNvPr>
          <p:cNvSpPr/>
          <p:nvPr userDrawn="1"/>
        </p:nvSpPr>
        <p:spPr>
          <a:xfrm>
            <a:off x="6965880" y="1160189"/>
            <a:ext cx="3899684" cy="1280590"/>
          </a:xfrm>
          <a:custGeom>
            <a:avLst/>
            <a:gdLst>
              <a:gd name="connsiteX0" fmla="*/ 3605447 w 3899684"/>
              <a:gd name="connsiteY0" fmla="*/ 96 h 1280590"/>
              <a:gd name="connsiteX1" fmla="*/ 2526111 w 3899684"/>
              <a:gd name="connsiteY1" fmla="*/ 96 h 1280590"/>
              <a:gd name="connsiteX2" fmla="*/ 2231873 w 3899684"/>
              <a:gd name="connsiteY2" fmla="*/ 294334 h 1280590"/>
              <a:gd name="connsiteX3" fmla="*/ 2231873 w 3899684"/>
              <a:gd name="connsiteY3" fmla="*/ 297296 h 1280590"/>
              <a:gd name="connsiteX4" fmla="*/ 1006995 w 3899684"/>
              <a:gd name="connsiteY4" fmla="*/ 297296 h 1280590"/>
              <a:gd name="connsiteX5" fmla="*/ 1027111 w 3899684"/>
              <a:gd name="connsiteY5" fmla="*/ 317412 h 1280590"/>
              <a:gd name="connsiteX6" fmla="*/ 1506072 w 3899684"/>
              <a:gd name="connsiteY6" fmla="*/ 971206 h 1280590"/>
              <a:gd name="connsiteX7" fmla="*/ 1548168 w 3899684"/>
              <a:gd name="connsiteY7" fmla="*/ 1052482 h 1280590"/>
              <a:gd name="connsiteX8" fmla="*/ 1041206 w 3899684"/>
              <a:gd name="connsiteY8" fmla="*/ 1251110 h 1280590"/>
              <a:gd name="connsiteX9" fmla="*/ 1006469 w 3899684"/>
              <a:gd name="connsiteY9" fmla="*/ 1187130 h 1280590"/>
              <a:gd name="connsiteX10" fmla="*/ 63645 w 3899684"/>
              <a:gd name="connsiteY10" fmla="*/ 290225 h 1280590"/>
              <a:gd name="connsiteX11" fmla="*/ 10177 w 3899684"/>
              <a:gd name="connsiteY11" fmla="*/ 264566 h 1280590"/>
              <a:gd name="connsiteX12" fmla="*/ 0 w 3899684"/>
              <a:gd name="connsiteY12" fmla="*/ 285781 h 1280590"/>
              <a:gd name="connsiteX13" fmla="*/ 53468 w 3899684"/>
              <a:gd name="connsiteY13" fmla="*/ 311440 h 1280590"/>
              <a:gd name="connsiteX14" fmla="*/ 985780 w 3899684"/>
              <a:gd name="connsiteY14" fmla="*/ 1198359 h 1280590"/>
              <a:gd name="connsiteX15" fmla="*/ 1030455 w 3899684"/>
              <a:gd name="connsiteY15" fmla="*/ 1280591 h 1280590"/>
              <a:gd name="connsiteX16" fmla="*/ 1581137 w 3899684"/>
              <a:gd name="connsiteY16" fmla="*/ 1064810 h 1280590"/>
              <a:gd name="connsiteX17" fmla="*/ 1527001 w 3899684"/>
              <a:gd name="connsiteY17" fmla="*/ 960312 h 1280590"/>
              <a:gd name="connsiteX18" fmla="*/ 1063664 w 3899684"/>
              <a:gd name="connsiteY18" fmla="*/ 320805 h 1280590"/>
              <a:gd name="connsiteX19" fmla="*/ 2232016 w 3899684"/>
              <a:gd name="connsiteY19" fmla="*/ 320805 h 1280590"/>
              <a:gd name="connsiteX20" fmla="*/ 2526111 w 3899684"/>
              <a:gd name="connsiteY20" fmla="*/ 609596 h 1280590"/>
              <a:gd name="connsiteX21" fmla="*/ 3605447 w 3899684"/>
              <a:gd name="connsiteY21" fmla="*/ 609596 h 1280590"/>
              <a:gd name="connsiteX22" fmla="*/ 3899685 w 3899684"/>
              <a:gd name="connsiteY22" fmla="*/ 315358 h 1280590"/>
              <a:gd name="connsiteX23" fmla="*/ 3899685 w 3899684"/>
              <a:gd name="connsiteY23" fmla="*/ 294238 h 1280590"/>
              <a:gd name="connsiteX24" fmla="*/ 3605447 w 3899684"/>
              <a:gd name="connsiteY24" fmla="*/ 0 h 1280590"/>
              <a:gd name="connsiteX25" fmla="*/ 3876129 w 3899684"/>
              <a:gd name="connsiteY25" fmla="*/ 315453 h 1280590"/>
              <a:gd name="connsiteX26" fmla="*/ 3605447 w 3899684"/>
              <a:gd name="connsiteY26" fmla="*/ 586135 h 1280590"/>
              <a:gd name="connsiteX27" fmla="*/ 2526111 w 3899684"/>
              <a:gd name="connsiteY27" fmla="*/ 586135 h 1280590"/>
              <a:gd name="connsiteX28" fmla="*/ 2255429 w 3899684"/>
              <a:gd name="connsiteY28" fmla="*/ 315453 h 1280590"/>
              <a:gd name="connsiteX29" fmla="*/ 2255429 w 3899684"/>
              <a:gd name="connsiteY29" fmla="*/ 294334 h 1280590"/>
              <a:gd name="connsiteX30" fmla="*/ 2526111 w 3899684"/>
              <a:gd name="connsiteY30" fmla="*/ 23652 h 1280590"/>
              <a:gd name="connsiteX31" fmla="*/ 3605447 w 3899684"/>
              <a:gd name="connsiteY31" fmla="*/ 23652 h 1280590"/>
              <a:gd name="connsiteX32" fmla="*/ 3876129 w 3899684"/>
              <a:gd name="connsiteY32" fmla="*/ 294334 h 1280590"/>
              <a:gd name="connsiteX33" fmla="*/ 3876129 w 3899684"/>
              <a:gd name="connsiteY33" fmla="*/ 315453 h 128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99684" h="1280590">
                <a:moveTo>
                  <a:pt x="3605447" y="96"/>
                </a:moveTo>
                <a:lnTo>
                  <a:pt x="2526111" y="96"/>
                </a:lnTo>
                <a:cubicBezTo>
                  <a:pt x="2363893" y="96"/>
                  <a:pt x="2231873" y="132068"/>
                  <a:pt x="2231873" y="294334"/>
                </a:cubicBezTo>
                <a:lnTo>
                  <a:pt x="2231873" y="297296"/>
                </a:lnTo>
                <a:lnTo>
                  <a:pt x="1006995" y="297296"/>
                </a:lnTo>
                <a:lnTo>
                  <a:pt x="1027111" y="317412"/>
                </a:lnTo>
                <a:cubicBezTo>
                  <a:pt x="1220291" y="510545"/>
                  <a:pt x="1381411" y="730483"/>
                  <a:pt x="1506072" y="971206"/>
                </a:cubicBezTo>
                <a:lnTo>
                  <a:pt x="1548168" y="1052482"/>
                </a:lnTo>
                <a:lnTo>
                  <a:pt x="1041206" y="1251110"/>
                </a:lnTo>
                <a:lnTo>
                  <a:pt x="1006469" y="1187130"/>
                </a:lnTo>
                <a:cubicBezTo>
                  <a:pt x="795896" y="799384"/>
                  <a:pt x="461044" y="480825"/>
                  <a:pt x="63645" y="290225"/>
                </a:cubicBezTo>
                <a:lnTo>
                  <a:pt x="10177" y="264566"/>
                </a:lnTo>
                <a:lnTo>
                  <a:pt x="0" y="285781"/>
                </a:lnTo>
                <a:lnTo>
                  <a:pt x="53468" y="311440"/>
                </a:lnTo>
                <a:cubicBezTo>
                  <a:pt x="446423" y="499937"/>
                  <a:pt x="777501" y="814961"/>
                  <a:pt x="985780" y="1198359"/>
                </a:cubicBezTo>
                <a:lnTo>
                  <a:pt x="1030455" y="1280591"/>
                </a:lnTo>
                <a:lnTo>
                  <a:pt x="1581137" y="1064810"/>
                </a:lnTo>
                <a:lnTo>
                  <a:pt x="1527001" y="960312"/>
                </a:lnTo>
                <a:cubicBezTo>
                  <a:pt x="1405540" y="725753"/>
                  <a:pt x="1249725" y="510736"/>
                  <a:pt x="1063664" y="320805"/>
                </a:cubicBezTo>
                <a:lnTo>
                  <a:pt x="2232016" y="320805"/>
                </a:lnTo>
                <a:cubicBezTo>
                  <a:pt x="2234931" y="480538"/>
                  <a:pt x="2365661" y="609596"/>
                  <a:pt x="2526111" y="609596"/>
                </a:cubicBezTo>
                <a:lnTo>
                  <a:pt x="3605447" y="609596"/>
                </a:lnTo>
                <a:cubicBezTo>
                  <a:pt x="3767665" y="609596"/>
                  <a:pt x="3899685" y="477623"/>
                  <a:pt x="3899685" y="315358"/>
                </a:cubicBezTo>
                <a:lnTo>
                  <a:pt x="3899685" y="294238"/>
                </a:lnTo>
                <a:cubicBezTo>
                  <a:pt x="3899685" y="132020"/>
                  <a:pt x="3767712" y="0"/>
                  <a:pt x="3605447" y="0"/>
                </a:cubicBezTo>
                <a:close/>
                <a:moveTo>
                  <a:pt x="3876129" y="315453"/>
                </a:moveTo>
                <a:cubicBezTo>
                  <a:pt x="3876129" y="464722"/>
                  <a:pt x="3754716" y="586135"/>
                  <a:pt x="3605447" y="586135"/>
                </a:cubicBezTo>
                <a:lnTo>
                  <a:pt x="2526111" y="586135"/>
                </a:lnTo>
                <a:cubicBezTo>
                  <a:pt x="2376842" y="586135"/>
                  <a:pt x="2255429" y="464722"/>
                  <a:pt x="2255429" y="315453"/>
                </a:cubicBezTo>
                <a:lnTo>
                  <a:pt x="2255429" y="294334"/>
                </a:lnTo>
                <a:cubicBezTo>
                  <a:pt x="2255429" y="145065"/>
                  <a:pt x="2376842" y="23652"/>
                  <a:pt x="2526111" y="23652"/>
                </a:cubicBezTo>
                <a:lnTo>
                  <a:pt x="3605447" y="23652"/>
                </a:lnTo>
                <a:cubicBezTo>
                  <a:pt x="3754716" y="23652"/>
                  <a:pt x="3876129" y="145065"/>
                  <a:pt x="3876129" y="294334"/>
                </a:cubicBezTo>
                <a:lnTo>
                  <a:pt x="3876129" y="315453"/>
                </a:lnTo>
                <a:close/>
              </a:path>
            </a:pathLst>
          </a:custGeom>
          <a:solidFill>
            <a:srgbClr val="023C67"/>
          </a:solidFill>
          <a:ln w="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C8BAF229-5A49-123D-9A3E-72F95FBA881D}"/>
              </a:ext>
            </a:extLst>
          </p:cNvPr>
          <p:cNvSpPr/>
          <p:nvPr userDrawn="1"/>
        </p:nvSpPr>
        <p:spPr>
          <a:xfrm>
            <a:off x="7065266" y="964286"/>
            <a:ext cx="1333580" cy="1343710"/>
          </a:xfrm>
          <a:custGeom>
            <a:avLst/>
            <a:gdLst>
              <a:gd name="connsiteX0" fmla="*/ 1333533 w 1333580"/>
              <a:gd name="connsiteY0" fmla="*/ 1205001 h 1343710"/>
              <a:gd name="connsiteX1" fmla="*/ 979568 w 1333580"/>
              <a:gd name="connsiteY1" fmla="*/ 1343710 h 1343710"/>
              <a:gd name="connsiteX2" fmla="*/ 0 w 1333580"/>
              <a:gd name="connsiteY2" fmla="*/ 411781 h 1343710"/>
              <a:gd name="connsiteX3" fmla="*/ 0 w 1333580"/>
              <a:gd name="connsiteY3" fmla="*/ 0 h 1343710"/>
              <a:gd name="connsiteX4" fmla="*/ 55188 w 1333580"/>
              <a:gd name="connsiteY4" fmla="*/ 22553 h 1343710"/>
              <a:gd name="connsiteX5" fmla="*/ 869527 w 1333580"/>
              <a:gd name="connsiteY5" fmla="*/ 571562 h 1343710"/>
              <a:gd name="connsiteX6" fmla="*/ 1333581 w 1333580"/>
              <a:gd name="connsiteY6" fmla="*/ 1205001 h 13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80" h="1343710">
                <a:moveTo>
                  <a:pt x="1333533" y="1205001"/>
                </a:moveTo>
                <a:lnTo>
                  <a:pt x="979568" y="1343710"/>
                </a:lnTo>
                <a:cubicBezTo>
                  <a:pt x="759917" y="939240"/>
                  <a:pt x="416224" y="611507"/>
                  <a:pt x="0" y="411781"/>
                </a:cubicBezTo>
                <a:lnTo>
                  <a:pt x="0" y="0"/>
                </a:lnTo>
                <a:cubicBezTo>
                  <a:pt x="18444" y="7311"/>
                  <a:pt x="36839" y="14860"/>
                  <a:pt x="55188" y="22553"/>
                </a:cubicBezTo>
                <a:cubicBezTo>
                  <a:pt x="360320" y="151563"/>
                  <a:pt x="634299" y="336286"/>
                  <a:pt x="869527" y="571562"/>
                </a:cubicBezTo>
                <a:cubicBezTo>
                  <a:pt x="1057309" y="759295"/>
                  <a:pt x="1212837" y="971779"/>
                  <a:pt x="1333581" y="1205001"/>
                </a:cubicBezTo>
                <a:close/>
              </a:path>
            </a:pathLst>
          </a:custGeom>
          <a:solidFill>
            <a:srgbClr val="023C67"/>
          </a:solidFill>
          <a:ln w="0" cap="flat">
            <a:noFill/>
            <a:prstDash val="solid"/>
            <a:miter/>
          </a:ln>
        </p:spPr>
        <p:txBody>
          <a:bodyPr rtlCol="0" anchor="ctr"/>
          <a:lstStyle/>
          <a:p>
            <a:endParaRPr lang="en-IN"/>
          </a:p>
        </p:txBody>
      </p:sp>
      <p:sp>
        <p:nvSpPr>
          <p:cNvPr id="23" name="Oval 22">
            <a:extLst>
              <a:ext uri="{FF2B5EF4-FFF2-40B4-BE49-F238E27FC236}">
                <a16:creationId xmlns:a16="http://schemas.microsoft.com/office/drawing/2014/main" id="{704FAB07-3ED5-6BF7-EA2F-B34935F02F64}"/>
              </a:ext>
            </a:extLst>
          </p:cNvPr>
          <p:cNvSpPr/>
          <p:nvPr userDrawn="1"/>
        </p:nvSpPr>
        <p:spPr>
          <a:xfrm>
            <a:off x="4316670" y="1544146"/>
            <a:ext cx="3600400" cy="36004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ndParaRPr>
          </a:p>
        </p:txBody>
      </p:sp>
      <p:grpSp>
        <p:nvGrpSpPr>
          <p:cNvPr id="24" name="Group 23">
            <a:extLst>
              <a:ext uri="{FF2B5EF4-FFF2-40B4-BE49-F238E27FC236}">
                <a16:creationId xmlns:a16="http://schemas.microsoft.com/office/drawing/2014/main" id="{2C9ABED7-8D25-452C-DF44-1813D74790D2}"/>
              </a:ext>
            </a:extLst>
          </p:cNvPr>
          <p:cNvGrpSpPr/>
          <p:nvPr userDrawn="1"/>
        </p:nvGrpSpPr>
        <p:grpSpPr>
          <a:xfrm>
            <a:off x="1" y="6505770"/>
            <a:ext cx="12191998" cy="352230"/>
            <a:chOff x="1" y="6505770"/>
            <a:chExt cx="12191998" cy="352230"/>
          </a:xfrm>
        </p:grpSpPr>
        <p:sp>
          <p:nvSpPr>
            <p:cNvPr id="25" name="TextBox 24">
              <a:extLst>
                <a:ext uri="{FF2B5EF4-FFF2-40B4-BE49-F238E27FC236}">
                  <a16:creationId xmlns:a16="http://schemas.microsoft.com/office/drawing/2014/main" id="{55A0CBD6-B555-3BEB-51F2-B07F94AE1946}"/>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26" name="Rectangle 25">
              <a:extLst>
                <a:ext uri="{FF2B5EF4-FFF2-40B4-BE49-F238E27FC236}">
                  <a16:creationId xmlns:a16="http://schemas.microsoft.com/office/drawing/2014/main" id="{7686A133-212B-76E4-3D8A-8A8CA06660D6}"/>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hasCustomPrompt="1"/>
          </p:nvPr>
        </p:nvSpPr>
        <p:spPr>
          <a:xfrm>
            <a:off x="4574842" y="3285309"/>
            <a:ext cx="3042316" cy="635000"/>
          </a:xfrm>
        </p:spPr>
        <p:txBody>
          <a:bodyPr anchor="ctr">
            <a:normAutofit/>
          </a:bodyPr>
          <a:lstStyle>
            <a:lvl1pPr marL="0" indent="0" algn="ctr">
              <a:lnSpc>
                <a:spcPct val="100000"/>
              </a:lnSpc>
              <a:buNone/>
              <a:defRPr sz="28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sp>
        <p:nvSpPr>
          <p:cNvPr id="28" name="Text Placeholder 28">
            <a:extLst>
              <a:ext uri="{FF2B5EF4-FFF2-40B4-BE49-F238E27FC236}">
                <a16:creationId xmlns:a16="http://schemas.microsoft.com/office/drawing/2014/main" id="{3256DEBD-4590-5822-38B1-2F541ACA8353}"/>
              </a:ext>
            </a:extLst>
          </p:cNvPr>
          <p:cNvSpPr>
            <a:spLocks noGrp="1"/>
          </p:cNvSpPr>
          <p:nvPr>
            <p:ph type="body" sz="quarter" idx="36" hasCustomPrompt="1"/>
          </p:nvPr>
        </p:nvSpPr>
        <p:spPr>
          <a:xfrm>
            <a:off x="255898" y="1860711"/>
            <a:ext cx="3029410" cy="948925"/>
          </a:xfrm>
        </p:spPr>
        <p:txBody>
          <a:bodyPr>
            <a:normAutofit/>
          </a:bodyPr>
          <a:lstStyle>
            <a:lvl1pPr marL="0" indent="0" algn="r"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sp>
        <p:nvSpPr>
          <p:cNvPr id="56" name="Text Placeholder 28">
            <a:extLst>
              <a:ext uri="{FF2B5EF4-FFF2-40B4-BE49-F238E27FC236}">
                <a16:creationId xmlns:a16="http://schemas.microsoft.com/office/drawing/2014/main" id="{F907A917-F0D7-05E4-943B-D42FB0FC65FB}"/>
              </a:ext>
            </a:extLst>
          </p:cNvPr>
          <p:cNvSpPr>
            <a:spLocks noGrp="1"/>
          </p:cNvSpPr>
          <p:nvPr>
            <p:ph type="body" sz="quarter" idx="37" hasCustomPrompt="1"/>
          </p:nvPr>
        </p:nvSpPr>
        <p:spPr>
          <a:xfrm>
            <a:off x="255898" y="3638711"/>
            <a:ext cx="3029410" cy="948925"/>
          </a:xfrm>
        </p:spPr>
        <p:txBody>
          <a:bodyPr>
            <a:normAutofit/>
          </a:bodyPr>
          <a:lstStyle>
            <a:lvl1pPr marL="0" indent="0" algn="r"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sp>
        <p:nvSpPr>
          <p:cNvPr id="57" name="Text Placeholder 28">
            <a:extLst>
              <a:ext uri="{FF2B5EF4-FFF2-40B4-BE49-F238E27FC236}">
                <a16:creationId xmlns:a16="http://schemas.microsoft.com/office/drawing/2014/main" id="{A5DA54B7-DB7D-D37A-1502-199C215E5A7A}"/>
              </a:ext>
            </a:extLst>
          </p:cNvPr>
          <p:cNvSpPr>
            <a:spLocks noGrp="1"/>
          </p:cNvSpPr>
          <p:nvPr>
            <p:ph type="body" sz="quarter" idx="38" hasCustomPrompt="1"/>
          </p:nvPr>
        </p:nvSpPr>
        <p:spPr>
          <a:xfrm>
            <a:off x="255898" y="5442111"/>
            <a:ext cx="3029410" cy="948925"/>
          </a:xfrm>
        </p:spPr>
        <p:txBody>
          <a:bodyPr>
            <a:normAutofit/>
          </a:bodyPr>
          <a:lstStyle>
            <a:lvl1pPr marL="0" indent="0" algn="r"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sp>
        <p:nvSpPr>
          <p:cNvPr id="58" name="Text Placeholder 28">
            <a:extLst>
              <a:ext uri="{FF2B5EF4-FFF2-40B4-BE49-F238E27FC236}">
                <a16:creationId xmlns:a16="http://schemas.microsoft.com/office/drawing/2014/main" id="{B006D085-64C9-9E1A-A8AF-D7D72BD92058}"/>
              </a:ext>
            </a:extLst>
          </p:cNvPr>
          <p:cNvSpPr>
            <a:spLocks noGrp="1"/>
          </p:cNvSpPr>
          <p:nvPr>
            <p:ph type="body" sz="quarter" idx="39" hasCustomPrompt="1"/>
          </p:nvPr>
        </p:nvSpPr>
        <p:spPr>
          <a:xfrm>
            <a:off x="8891898" y="1860711"/>
            <a:ext cx="3029410" cy="948925"/>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sp>
        <p:nvSpPr>
          <p:cNvPr id="59" name="Text Placeholder 28">
            <a:extLst>
              <a:ext uri="{FF2B5EF4-FFF2-40B4-BE49-F238E27FC236}">
                <a16:creationId xmlns:a16="http://schemas.microsoft.com/office/drawing/2014/main" id="{6FC15D9A-2103-B72C-B375-E2AB1210754E}"/>
              </a:ext>
            </a:extLst>
          </p:cNvPr>
          <p:cNvSpPr>
            <a:spLocks noGrp="1"/>
          </p:cNvSpPr>
          <p:nvPr>
            <p:ph type="body" sz="quarter" idx="40" hasCustomPrompt="1"/>
          </p:nvPr>
        </p:nvSpPr>
        <p:spPr>
          <a:xfrm>
            <a:off x="8891898" y="3638711"/>
            <a:ext cx="3029410" cy="948925"/>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sp>
        <p:nvSpPr>
          <p:cNvPr id="60" name="Text Placeholder 28">
            <a:extLst>
              <a:ext uri="{FF2B5EF4-FFF2-40B4-BE49-F238E27FC236}">
                <a16:creationId xmlns:a16="http://schemas.microsoft.com/office/drawing/2014/main" id="{4A1B3674-D21A-F270-7576-7B6294C3AEC4}"/>
              </a:ext>
            </a:extLst>
          </p:cNvPr>
          <p:cNvSpPr>
            <a:spLocks noGrp="1"/>
          </p:cNvSpPr>
          <p:nvPr>
            <p:ph type="body" sz="quarter" idx="41" hasCustomPrompt="1"/>
          </p:nvPr>
        </p:nvSpPr>
        <p:spPr>
          <a:xfrm>
            <a:off x="8891898" y="5442111"/>
            <a:ext cx="3029410" cy="948925"/>
          </a:xfrm>
        </p:spPr>
        <p:txBody>
          <a:bodyPr>
            <a:normAutofit/>
          </a:bodyPr>
          <a:lstStyle>
            <a:lvl1pPr marL="0" indent="0" algn="l"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sp>
        <p:nvSpPr>
          <p:cNvPr id="61" name="Text Placeholder 2">
            <a:extLst>
              <a:ext uri="{FF2B5EF4-FFF2-40B4-BE49-F238E27FC236}">
                <a16:creationId xmlns:a16="http://schemas.microsoft.com/office/drawing/2014/main" id="{CBA18127-69F0-01BA-1E36-2AFB7B38687D}"/>
              </a:ext>
            </a:extLst>
          </p:cNvPr>
          <p:cNvSpPr>
            <a:spLocks noGrp="1"/>
          </p:cNvSpPr>
          <p:nvPr>
            <p:ph type="body" sz="quarter" idx="42" hasCustomPrompt="1"/>
          </p:nvPr>
        </p:nvSpPr>
        <p:spPr>
          <a:xfrm>
            <a:off x="1454611" y="1287942"/>
            <a:ext cx="1229058" cy="394285"/>
          </a:xfrm>
        </p:spPr>
        <p:txBody>
          <a:bodyPr anchor="ctr">
            <a:normAutofit/>
          </a:bodyPr>
          <a:lstStyle>
            <a:lvl1pPr marL="0" indent="0" algn="ctr">
              <a:lnSpc>
                <a:spcPct val="100000"/>
              </a:lnSpc>
              <a:buNone/>
              <a:defRPr sz="2000" b="1">
                <a:solidFill>
                  <a:srgbClr val="018DC8"/>
                </a:solidFill>
                <a:latin typeface="Segoe UI" panose="020B0502040204020203" pitchFamily="34" charset="0"/>
                <a:cs typeface="Segoe UI" panose="020B0502040204020203" pitchFamily="34" charset="0"/>
              </a:defRPr>
            </a:lvl1pPr>
            <a:lvl2pPr marL="457177" indent="0">
              <a:buNone/>
              <a:defRPr/>
            </a:lvl2pPr>
          </a:lstStyle>
          <a:p>
            <a:pPr lvl="0"/>
            <a:r>
              <a:rPr lang="en-US" dirty="0"/>
              <a:t>STEP 1</a:t>
            </a:r>
          </a:p>
        </p:txBody>
      </p:sp>
      <p:sp>
        <p:nvSpPr>
          <p:cNvPr id="62" name="Text Placeholder 2">
            <a:extLst>
              <a:ext uri="{FF2B5EF4-FFF2-40B4-BE49-F238E27FC236}">
                <a16:creationId xmlns:a16="http://schemas.microsoft.com/office/drawing/2014/main" id="{64A1C18E-9886-1631-CE21-AAE721D24316}"/>
              </a:ext>
            </a:extLst>
          </p:cNvPr>
          <p:cNvSpPr>
            <a:spLocks noGrp="1"/>
          </p:cNvSpPr>
          <p:nvPr>
            <p:ph type="body" sz="quarter" idx="43" hasCustomPrompt="1"/>
          </p:nvPr>
        </p:nvSpPr>
        <p:spPr>
          <a:xfrm>
            <a:off x="1454611" y="3066734"/>
            <a:ext cx="1229058" cy="394285"/>
          </a:xfrm>
        </p:spPr>
        <p:txBody>
          <a:bodyPr anchor="ctr">
            <a:normAutofit/>
          </a:bodyPr>
          <a:lstStyle>
            <a:lvl1pPr marL="0" indent="0" algn="ctr">
              <a:lnSpc>
                <a:spcPct val="100000"/>
              </a:lnSpc>
              <a:buNone/>
              <a:defRPr sz="20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STEP 2</a:t>
            </a:r>
          </a:p>
        </p:txBody>
      </p:sp>
      <p:sp>
        <p:nvSpPr>
          <p:cNvPr id="63" name="Text Placeholder 2">
            <a:extLst>
              <a:ext uri="{FF2B5EF4-FFF2-40B4-BE49-F238E27FC236}">
                <a16:creationId xmlns:a16="http://schemas.microsoft.com/office/drawing/2014/main" id="{0265D015-1087-E292-4DF3-702AABCF79DF}"/>
              </a:ext>
            </a:extLst>
          </p:cNvPr>
          <p:cNvSpPr>
            <a:spLocks noGrp="1"/>
          </p:cNvSpPr>
          <p:nvPr>
            <p:ph type="body" sz="quarter" idx="44" hasCustomPrompt="1"/>
          </p:nvPr>
        </p:nvSpPr>
        <p:spPr>
          <a:xfrm>
            <a:off x="1454611" y="4895534"/>
            <a:ext cx="1229058" cy="394285"/>
          </a:xfrm>
        </p:spPr>
        <p:txBody>
          <a:bodyPr anchor="ctr">
            <a:normAutofit/>
          </a:bodyPr>
          <a:lstStyle>
            <a:lvl1pPr marL="0" indent="0" algn="ctr">
              <a:lnSpc>
                <a:spcPct val="100000"/>
              </a:lnSpc>
              <a:buNone/>
              <a:defRPr sz="2000" b="1">
                <a:solidFill>
                  <a:srgbClr val="018DC8"/>
                </a:solidFill>
                <a:latin typeface="Segoe UI" panose="020B0502040204020203" pitchFamily="34" charset="0"/>
                <a:cs typeface="Segoe UI" panose="020B0502040204020203" pitchFamily="34" charset="0"/>
              </a:defRPr>
            </a:lvl1pPr>
            <a:lvl2pPr marL="457177" indent="0">
              <a:buNone/>
              <a:defRPr/>
            </a:lvl2pPr>
          </a:lstStyle>
          <a:p>
            <a:pPr lvl="0"/>
            <a:r>
              <a:rPr lang="en-US" dirty="0"/>
              <a:t>STEP 3</a:t>
            </a:r>
          </a:p>
        </p:txBody>
      </p:sp>
      <p:sp>
        <p:nvSpPr>
          <p:cNvPr id="65" name="Text Placeholder 2">
            <a:extLst>
              <a:ext uri="{FF2B5EF4-FFF2-40B4-BE49-F238E27FC236}">
                <a16:creationId xmlns:a16="http://schemas.microsoft.com/office/drawing/2014/main" id="{7B749B9B-ADE4-D091-4876-B5A7F7AABDD9}"/>
              </a:ext>
            </a:extLst>
          </p:cNvPr>
          <p:cNvSpPr>
            <a:spLocks noGrp="1"/>
          </p:cNvSpPr>
          <p:nvPr>
            <p:ph type="body" sz="quarter" idx="45" hasCustomPrompt="1"/>
          </p:nvPr>
        </p:nvSpPr>
        <p:spPr>
          <a:xfrm>
            <a:off x="9397340" y="1287942"/>
            <a:ext cx="1229058" cy="394285"/>
          </a:xfrm>
        </p:spPr>
        <p:txBody>
          <a:bodyPr anchor="ctr">
            <a:normAutofit/>
          </a:bodyPr>
          <a:lstStyle>
            <a:lvl1pPr marL="0" indent="0" algn="ctr">
              <a:lnSpc>
                <a:spcPct val="100000"/>
              </a:lnSpc>
              <a:buNone/>
              <a:defRPr sz="20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STEP 4</a:t>
            </a:r>
          </a:p>
        </p:txBody>
      </p:sp>
      <p:sp>
        <p:nvSpPr>
          <p:cNvPr id="66" name="Text Placeholder 2">
            <a:extLst>
              <a:ext uri="{FF2B5EF4-FFF2-40B4-BE49-F238E27FC236}">
                <a16:creationId xmlns:a16="http://schemas.microsoft.com/office/drawing/2014/main" id="{C7D1C51F-2334-C717-A01B-E70FF575D321}"/>
              </a:ext>
            </a:extLst>
          </p:cNvPr>
          <p:cNvSpPr>
            <a:spLocks noGrp="1"/>
          </p:cNvSpPr>
          <p:nvPr>
            <p:ph type="body" sz="quarter" idx="46" hasCustomPrompt="1"/>
          </p:nvPr>
        </p:nvSpPr>
        <p:spPr>
          <a:xfrm>
            <a:off x="9397340" y="3066734"/>
            <a:ext cx="1229058" cy="394285"/>
          </a:xfrm>
        </p:spPr>
        <p:txBody>
          <a:bodyPr anchor="ctr">
            <a:normAutofit/>
          </a:bodyPr>
          <a:lstStyle>
            <a:lvl1pPr marL="0" indent="0" algn="ctr">
              <a:lnSpc>
                <a:spcPct val="100000"/>
              </a:lnSpc>
              <a:buNone/>
              <a:defRPr sz="2000" b="1">
                <a:solidFill>
                  <a:srgbClr val="018DC8"/>
                </a:solidFill>
                <a:latin typeface="Segoe UI" panose="020B0502040204020203" pitchFamily="34" charset="0"/>
                <a:cs typeface="Segoe UI" panose="020B0502040204020203" pitchFamily="34" charset="0"/>
              </a:defRPr>
            </a:lvl1pPr>
            <a:lvl2pPr marL="457177" indent="0">
              <a:buNone/>
              <a:defRPr/>
            </a:lvl2pPr>
          </a:lstStyle>
          <a:p>
            <a:pPr lvl="0"/>
            <a:r>
              <a:rPr lang="en-US" dirty="0"/>
              <a:t>STEP 5</a:t>
            </a:r>
          </a:p>
        </p:txBody>
      </p:sp>
      <p:sp>
        <p:nvSpPr>
          <p:cNvPr id="67" name="Text Placeholder 2">
            <a:extLst>
              <a:ext uri="{FF2B5EF4-FFF2-40B4-BE49-F238E27FC236}">
                <a16:creationId xmlns:a16="http://schemas.microsoft.com/office/drawing/2014/main" id="{CC3F010A-D3D6-25DA-1923-C791BB93FBA4}"/>
              </a:ext>
            </a:extLst>
          </p:cNvPr>
          <p:cNvSpPr>
            <a:spLocks noGrp="1"/>
          </p:cNvSpPr>
          <p:nvPr>
            <p:ph type="body" sz="quarter" idx="47" hasCustomPrompt="1"/>
          </p:nvPr>
        </p:nvSpPr>
        <p:spPr>
          <a:xfrm>
            <a:off x="9397340" y="4895534"/>
            <a:ext cx="1229058" cy="394285"/>
          </a:xfrm>
        </p:spPr>
        <p:txBody>
          <a:bodyPr anchor="ctr">
            <a:normAutofit/>
          </a:bodyPr>
          <a:lstStyle>
            <a:lvl1pPr marL="0" indent="0" algn="ctr">
              <a:lnSpc>
                <a:spcPct val="100000"/>
              </a:lnSpc>
              <a:buNone/>
              <a:defRPr sz="20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STEP 6</a:t>
            </a:r>
          </a:p>
        </p:txBody>
      </p:sp>
      <p:sp>
        <p:nvSpPr>
          <p:cNvPr id="68" name="Picture Placeholder 84">
            <a:extLst>
              <a:ext uri="{FF2B5EF4-FFF2-40B4-BE49-F238E27FC236}">
                <a16:creationId xmlns:a16="http://schemas.microsoft.com/office/drawing/2014/main" id="{5164BD6F-BCEB-1840-93ED-AB3A104B2917}"/>
              </a:ext>
            </a:extLst>
          </p:cNvPr>
          <p:cNvSpPr>
            <a:spLocks noGrp="1"/>
          </p:cNvSpPr>
          <p:nvPr>
            <p:ph type="pic" sz="quarter" idx="33"/>
          </p:nvPr>
        </p:nvSpPr>
        <p:spPr>
          <a:xfrm>
            <a:off x="5372568" y="1924280"/>
            <a:ext cx="1446864" cy="1361029"/>
          </a:xfrm>
        </p:spPr>
        <p:txBody>
          <a:bodyPr>
            <a:normAutofit/>
          </a:bodyPr>
          <a:lstStyle>
            <a:lvl1pPr marL="0" indent="0" algn="ctr">
              <a:buNone/>
              <a:defRPr sz="1200"/>
            </a:lvl1pPr>
          </a:lstStyle>
          <a:p>
            <a:endParaRPr lang="en-IN" dirty="0"/>
          </a:p>
        </p:txBody>
      </p:sp>
      <p:sp>
        <p:nvSpPr>
          <p:cNvPr id="69" name="Text Placeholder 28">
            <a:extLst>
              <a:ext uri="{FF2B5EF4-FFF2-40B4-BE49-F238E27FC236}">
                <a16:creationId xmlns:a16="http://schemas.microsoft.com/office/drawing/2014/main" id="{D6D2616C-8A1E-5630-8EDD-4870381A8868}"/>
              </a:ext>
            </a:extLst>
          </p:cNvPr>
          <p:cNvSpPr>
            <a:spLocks noGrp="1"/>
          </p:cNvSpPr>
          <p:nvPr>
            <p:ph type="body" sz="quarter" idx="48" hasCustomPrompt="1"/>
          </p:nvPr>
        </p:nvSpPr>
        <p:spPr>
          <a:xfrm>
            <a:off x="4943872" y="3925581"/>
            <a:ext cx="2304256" cy="789599"/>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a:t>
            </a:r>
          </a:p>
        </p:txBody>
      </p:sp>
      <p:sp>
        <p:nvSpPr>
          <p:cNvPr id="70" name="Text Placeholder 2">
            <a:extLst>
              <a:ext uri="{FF2B5EF4-FFF2-40B4-BE49-F238E27FC236}">
                <a16:creationId xmlns:a16="http://schemas.microsoft.com/office/drawing/2014/main" id="{826F98E1-5520-C938-E61D-EEE055472CAB}"/>
              </a:ext>
            </a:extLst>
          </p:cNvPr>
          <p:cNvSpPr>
            <a:spLocks noGrp="1"/>
          </p:cNvSpPr>
          <p:nvPr>
            <p:ph type="body" sz="quarter" idx="49" hasCustomPrompt="1"/>
          </p:nvPr>
        </p:nvSpPr>
        <p:spPr>
          <a:xfrm>
            <a:off x="1" y="0"/>
            <a:ext cx="10502899"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spTree>
    <p:extLst>
      <p:ext uri="{BB962C8B-B14F-4D97-AF65-F5344CB8AC3E}">
        <p14:creationId xmlns:p14="http://schemas.microsoft.com/office/powerpoint/2010/main" val="3097914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261257"/>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p:nvPr>
        </p:nvSpPr>
        <p:spPr>
          <a:xfrm>
            <a:off x="1" y="0"/>
            <a:ext cx="12192000"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Click to edit Master text styles</a:t>
            </a:r>
          </a:p>
        </p:txBody>
      </p:sp>
      <p:grpSp>
        <p:nvGrpSpPr>
          <p:cNvPr id="2" name="Group 1">
            <a:extLst>
              <a:ext uri="{FF2B5EF4-FFF2-40B4-BE49-F238E27FC236}">
                <a16:creationId xmlns:a16="http://schemas.microsoft.com/office/drawing/2014/main" id="{34FD5E28-1FD8-629E-0B95-1844193C9FFB}"/>
              </a:ext>
            </a:extLst>
          </p:cNvPr>
          <p:cNvGrpSpPr/>
          <p:nvPr userDrawn="1"/>
        </p:nvGrpSpPr>
        <p:grpSpPr>
          <a:xfrm>
            <a:off x="0" y="1093052"/>
            <a:ext cx="12192000" cy="5020235"/>
            <a:chOff x="0" y="1043060"/>
            <a:chExt cx="12192000" cy="5020235"/>
          </a:xfrm>
        </p:grpSpPr>
        <p:pic>
          <p:nvPicPr>
            <p:cNvPr id="4" name="Graphic 3">
              <a:extLst>
                <a:ext uri="{FF2B5EF4-FFF2-40B4-BE49-F238E27FC236}">
                  <a16:creationId xmlns:a16="http://schemas.microsoft.com/office/drawing/2014/main" id="{F96B5A99-D3DD-14A6-EDAB-28CB9514A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043060"/>
              <a:ext cx="12192000" cy="5020235"/>
            </a:xfrm>
            <a:prstGeom prst="rect">
              <a:avLst/>
            </a:prstGeom>
          </p:spPr>
        </p:pic>
        <p:grpSp>
          <p:nvGrpSpPr>
            <p:cNvPr id="5" name="Group 4">
              <a:extLst>
                <a:ext uri="{FF2B5EF4-FFF2-40B4-BE49-F238E27FC236}">
                  <a16:creationId xmlns:a16="http://schemas.microsoft.com/office/drawing/2014/main" id="{BD35ECE8-0AC9-2BCF-F34F-A2CFFBBF1ACE}"/>
                </a:ext>
              </a:extLst>
            </p:cNvPr>
            <p:cNvGrpSpPr/>
            <p:nvPr/>
          </p:nvGrpSpPr>
          <p:grpSpPr>
            <a:xfrm>
              <a:off x="1376881" y="3133862"/>
              <a:ext cx="185071" cy="185071"/>
              <a:chOff x="1298223" y="3133862"/>
              <a:chExt cx="185071" cy="185071"/>
            </a:xfrm>
          </p:grpSpPr>
          <p:sp>
            <p:nvSpPr>
              <p:cNvPr id="20" name="Oval 19">
                <a:extLst>
                  <a:ext uri="{FF2B5EF4-FFF2-40B4-BE49-F238E27FC236}">
                    <a16:creationId xmlns:a16="http://schemas.microsoft.com/office/drawing/2014/main" id="{79ABC42D-DC61-3168-F379-D373D3FEA844}"/>
                  </a:ext>
                </a:extLst>
              </p:cNvPr>
              <p:cNvSpPr/>
              <p:nvPr/>
            </p:nvSpPr>
            <p:spPr>
              <a:xfrm>
                <a:off x="1298223" y="3133862"/>
                <a:ext cx="185071" cy="185071"/>
              </a:xfrm>
              <a:prstGeom prst="ellipse">
                <a:avLst/>
              </a:prstGeom>
              <a:solidFill>
                <a:srgbClr val="018DC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01041E18-D622-8194-8462-7F3528451564}"/>
                  </a:ext>
                </a:extLst>
              </p:cNvPr>
              <p:cNvSpPr/>
              <p:nvPr/>
            </p:nvSpPr>
            <p:spPr>
              <a:xfrm>
                <a:off x="1324018" y="3159657"/>
                <a:ext cx="133481" cy="133481"/>
              </a:xfrm>
              <a:prstGeom prst="ellipse">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9017EF53-6A79-471A-4B83-25DA4C58B2B5}"/>
                </a:ext>
              </a:extLst>
            </p:cNvPr>
            <p:cNvGrpSpPr/>
            <p:nvPr/>
          </p:nvGrpSpPr>
          <p:grpSpPr>
            <a:xfrm>
              <a:off x="3681922" y="4606201"/>
              <a:ext cx="185071" cy="185071"/>
              <a:chOff x="1298223" y="3133862"/>
              <a:chExt cx="185071" cy="185071"/>
            </a:xfrm>
          </p:grpSpPr>
          <p:sp>
            <p:nvSpPr>
              <p:cNvPr id="18" name="Oval 17">
                <a:extLst>
                  <a:ext uri="{FF2B5EF4-FFF2-40B4-BE49-F238E27FC236}">
                    <a16:creationId xmlns:a16="http://schemas.microsoft.com/office/drawing/2014/main" id="{50A739C7-3463-4F97-E838-8446D74582FC}"/>
                  </a:ext>
                </a:extLst>
              </p:cNvPr>
              <p:cNvSpPr/>
              <p:nvPr/>
            </p:nvSpPr>
            <p:spPr>
              <a:xfrm>
                <a:off x="1298223" y="3133862"/>
                <a:ext cx="185071" cy="185071"/>
              </a:xfrm>
              <a:prstGeom prst="ellipse">
                <a:avLst/>
              </a:prstGeom>
              <a:solidFill>
                <a:srgbClr val="023C6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C4D6D6E-A128-B111-525C-64A86A8FE66F}"/>
                  </a:ext>
                </a:extLst>
              </p:cNvPr>
              <p:cNvSpPr/>
              <p:nvPr/>
            </p:nvSpPr>
            <p:spPr>
              <a:xfrm>
                <a:off x="1324018" y="3159657"/>
                <a:ext cx="133481" cy="133481"/>
              </a:xfrm>
              <a:prstGeom prst="ellipse">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379333A4-A215-4D05-A347-5D4904013AEB}"/>
                </a:ext>
              </a:extLst>
            </p:cNvPr>
            <p:cNvGrpSpPr/>
            <p:nvPr/>
          </p:nvGrpSpPr>
          <p:grpSpPr>
            <a:xfrm>
              <a:off x="6003464" y="3133862"/>
              <a:ext cx="185071" cy="185071"/>
              <a:chOff x="1298223" y="3133862"/>
              <a:chExt cx="185071" cy="185071"/>
            </a:xfrm>
          </p:grpSpPr>
          <p:sp>
            <p:nvSpPr>
              <p:cNvPr id="16" name="Oval 15">
                <a:extLst>
                  <a:ext uri="{FF2B5EF4-FFF2-40B4-BE49-F238E27FC236}">
                    <a16:creationId xmlns:a16="http://schemas.microsoft.com/office/drawing/2014/main" id="{7C06F8A0-DB5E-0A52-2C5D-31CA0069ABCB}"/>
                  </a:ext>
                </a:extLst>
              </p:cNvPr>
              <p:cNvSpPr/>
              <p:nvPr/>
            </p:nvSpPr>
            <p:spPr>
              <a:xfrm>
                <a:off x="1298223" y="3133862"/>
                <a:ext cx="185071" cy="185071"/>
              </a:xfrm>
              <a:prstGeom prst="ellipse">
                <a:avLst/>
              </a:prstGeom>
              <a:solidFill>
                <a:srgbClr val="018DC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6A37A61-A86D-7C16-AF4F-29EF3D34FCC8}"/>
                  </a:ext>
                </a:extLst>
              </p:cNvPr>
              <p:cNvSpPr/>
              <p:nvPr/>
            </p:nvSpPr>
            <p:spPr>
              <a:xfrm>
                <a:off x="1324018" y="3159657"/>
                <a:ext cx="133481" cy="133481"/>
              </a:xfrm>
              <a:prstGeom prst="ellipse">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BA233D84-E1CB-FD63-78C1-394117410BD5}"/>
                </a:ext>
              </a:extLst>
            </p:cNvPr>
            <p:cNvGrpSpPr/>
            <p:nvPr/>
          </p:nvGrpSpPr>
          <p:grpSpPr>
            <a:xfrm>
              <a:off x="8318734" y="4606201"/>
              <a:ext cx="185071" cy="185071"/>
              <a:chOff x="1298223" y="3133862"/>
              <a:chExt cx="185071" cy="185071"/>
            </a:xfrm>
          </p:grpSpPr>
          <p:sp>
            <p:nvSpPr>
              <p:cNvPr id="14" name="Oval 13">
                <a:extLst>
                  <a:ext uri="{FF2B5EF4-FFF2-40B4-BE49-F238E27FC236}">
                    <a16:creationId xmlns:a16="http://schemas.microsoft.com/office/drawing/2014/main" id="{CE6F0E0F-F4B8-7998-8D27-BB3D8031D783}"/>
                  </a:ext>
                </a:extLst>
              </p:cNvPr>
              <p:cNvSpPr/>
              <p:nvPr/>
            </p:nvSpPr>
            <p:spPr>
              <a:xfrm>
                <a:off x="1298223" y="3133862"/>
                <a:ext cx="185071" cy="185071"/>
              </a:xfrm>
              <a:prstGeom prst="ellipse">
                <a:avLst/>
              </a:prstGeom>
              <a:solidFill>
                <a:srgbClr val="023C6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F213093A-FE31-0EAF-0EEE-C32B071AF55C}"/>
                  </a:ext>
                </a:extLst>
              </p:cNvPr>
              <p:cNvSpPr/>
              <p:nvPr/>
            </p:nvSpPr>
            <p:spPr>
              <a:xfrm>
                <a:off x="1324018" y="3159657"/>
                <a:ext cx="133481" cy="133481"/>
              </a:xfrm>
              <a:prstGeom prst="ellipse">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FD977096-EA89-C4CD-8630-57869C477A3A}"/>
                </a:ext>
              </a:extLst>
            </p:cNvPr>
            <p:cNvGrpSpPr/>
            <p:nvPr/>
          </p:nvGrpSpPr>
          <p:grpSpPr>
            <a:xfrm>
              <a:off x="10650108" y="3133862"/>
              <a:ext cx="185071" cy="185071"/>
              <a:chOff x="1298223" y="3133862"/>
              <a:chExt cx="185071" cy="185071"/>
            </a:xfrm>
          </p:grpSpPr>
          <p:sp>
            <p:nvSpPr>
              <p:cNvPr id="12" name="Oval 11">
                <a:extLst>
                  <a:ext uri="{FF2B5EF4-FFF2-40B4-BE49-F238E27FC236}">
                    <a16:creationId xmlns:a16="http://schemas.microsoft.com/office/drawing/2014/main" id="{EAF1893A-6CD2-CE06-4E06-1709EDE43230}"/>
                  </a:ext>
                </a:extLst>
              </p:cNvPr>
              <p:cNvSpPr/>
              <p:nvPr/>
            </p:nvSpPr>
            <p:spPr>
              <a:xfrm>
                <a:off x="1298223" y="3133862"/>
                <a:ext cx="185071" cy="185071"/>
              </a:xfrm>
              <a:prstGeom prst="ellipse">
                <a:avLst/>
              </a:prstGeom>
              <a:solidFill>
                <a:srgbClr val="018DC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0C22E9C-3089-2F97-5987-E858D717FC31}"/>
                  </a:ext>
                </a:extLst>
              </p:cNvPr>
              <p:cNvSpPr/>
              <p:nvPr/>
            </p:nvSpPr>
            <p:spPr>
              <a:xfrm>
                <a:off x="1324018" y="3159657"/>
                <a:ext cx="133481" cy="133481"/>
              </a:xfrm>
              <a:prstGeom prst="ellipse">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 name="Group 21">
            <a:extLst>
              <a:ext uri="{FF2B5EF4-FFF2-40B4-BE49-F238E27FC236}">
                <a16:creationId xmlns:a16="http://schemas.microsoft.com/office/drawing/2014/main" id="{00DDC461-EB7F-1A6F-1429-46A83C094A28}"/>
              </a:ext>
            </a:extLst>
          </p:cNvPr>
          <p:cNvGrpSpPr/>
          <p:nvPr userDrawn="1"/>
        </p:nvGrpSpPr>
        <p:grpSpPr>
          <a:xfrm>
            <a:off x="1" y="6505770"/>
            <a:ext cx="12191998" cy="352230"/>
            <a:chOff x="1" y="6505770"/>
            <a:chExt cx="12191998" cy="352230"/>
          </a:xfrm>
        </p:grpSpPr>
        <p:sp>
          <p:nvSpPr>
            <p:cNvPr id="23" name="TextBox 22">
              <a:extLst>
                <a:ext uri="{FF2B5EF4-FFF2-40B4-BE49-F238E27FC236}">
                  <a16:creationId xmlns:a16="http://schemas.microsoft.com/office/drawing/2014/main" id="{D00695CD-3C71-4C0D-BC94-D4C1BB8F9693}"/>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24" name="Rectangle 23">
              <a:extLst>
                <a:ext uri="{FF2B5EF4-FFF2-40B4-BE49-F238E27FC236}">
                  <a16:creationId xmlns:a16="http://schemas.microsoft.com/office/drawing/2014/main" id="{125B5BBB-AEED-202B-CF84-995EBB9EC93D}"/>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5" name="Picture Placeholder 84">
            <a:extLst>
              <a:ext uri="{FF2B5EF4-FFF2-40B4-BE49-F238E27FC236}">
                <a16:creationId xmlns:a16="http://schemas.microsoft.com/office/drawing/2014/main" id="{61EA78AD-2F9F-FF31-AF1D-3419D3796D64}"/>
              </a:ext>
            </a:extLst>
          </p:cNvPr>
          <p:cNvSpPr>
            <a:spLocks noGrp="1"/>
          </p:cNvSpPr>
          <p:nvPr>
            <p:ph type="pic" sz="quarter" idx="32"/>
          </p:nvPr>
        </p:nvSpPr>
        <p:spPr>
          <a:xfrm>
            <a:off x="1160475" y="1455601"/>
            <a:ext cx="663386" cy="624030"/>
          </a:xfrm>
        </p:spPr>
        <p:txBody>
          <a:bodyPr>
            <a:normAutofit/>
          </a:bodyPr>
          <a:lstStyle>
            <a:lvl1pPr>
              <a:defRPr sz="1200"/>
            </a:lvl1pPr>
          </a:lstStyle>
          <a:p>
            <a:endParaRPr lang="en-IN" dirty="0"/>
          </a:p>
        </p:txBody>
      </p:sp>
      <p:sp>
        <p:nvSpPr>
          <p:cNvPr id="26" name="Picture Placeholder 84">
            <a:extLst>
              <a:ext uri="{FF2B5EF4-FFF2-40B4-BE49-F238E27FC236}">
                <a16:creationId xmlns:a16="http://schemas.microsoft.com/office/drawing/2014/main" id="{D6244CB1-8643-56D1-EF3C-E30A46B27DAA}"/>
              </a:ext>
            </a:extLst>
          </p:cNvPr>
          <p:cNvSpPr>
            <a:spLocks noGrp="1"/>
          </p:cNvSpPr>
          <p:nvPr>
            <p:ph type="pic" sz="quarter" idx="33"/>
          </p:nvPr>
        </p:nvSpPr>
        <p:spPr>
          <a:xfrm>
            <a:off x="5764307" y="1455601"/>
            <a:ext cx="663386" cy="624030"/>
          </a:xfrm>
        </p:spPr>
        <p:txBody>
          <a:bodyPr>
            <a:normAutofit/>
          </a:bodyPr>
          <a:lstStyle>
            <a:lvl1pPr>
              <a:defRPr sz="1200"/>
            </a:lvl1pPr>
          </a:lstStyle>
          <a:p>
            <a:endParaRPr lang="en-IN" dirty="0"/>
          </a:p>
        </p:txBody>
      </p:sp>
      <p:sp>
        <p:nvSpPr>
          <p:cNvPr id="27" name="Picture Placeholder 84">
            <a:extLst>
              <a:ext uri="{FF2B5EF4-FFF2-40B4-BE49-F238E27FC236}">
                <a16:creationId xmlns:a16="http://schemas.microsoft.com/office/drawing/2014/main" id="{BEA3CEF5-B33E-7D28-C642-14FFA91083BF}"/>
              </a:ext>
            </a:extLst>
          </p:cNvPr>
          <p:cNvSpPr>
            <a:spLocks noGrp="1"/>
          </p:cNvSpPr>
          <p:nvPr>
            <p:ph type="pic" sz="quarter" idx="34"/>
          </p:nvPr>
        </p:nvSpPr>
        <p:spPr>
          <a:xfrm>
            <a:off x="10423393" y="1455601"/>
            <a:ext cx="663386" cy="624030"/>
          </a:xfrm>
        </p:spPr>
        <p:txBody>
          <a:bodyPr>
            <a:normAutofit/>
          </a:bodyPr>
          <a:lstStyle>
            <a:lvl1pPr>
              <a:defRPr sz="1200"/>
            </a:lvl1pPr>
          </a:lstStyle>
          <a:p>
            <a:endParaRPr lang="en-IN" dirty="0"/>
          </a:p>
        </p:txBody>
      </p:sp>
      <p:sp>
        <p:nvSpPr>
          <p:cNvPr id="28" name="Picture Placeholder 84">
            <a:extLst>
              <a:ext uri="{FF2B5EF4-FFF2-40B4-BE49-F238E27FC236}">
                <a16:creationId xmlns:a16="http://schemas.microsoft.com/office/drawing/2014/main" id="{2788BA77-F10A-9664-804A-3E51955CE931}"/>
              </a:ext>
            </a:extLst>
          </p:cNvPr>
          <p:cNvSpPr>
            <a:spLocks noGrp="1"/>
          </p:cNvSpPr>
          <p:nvPr>
            <p:ph type="pic" sz="quarter" idx="35"/>
          </p:nvPr>
        </p:nvSpPr>
        <p:spPr>
          <a:xfrm>
            <a:off x="3446962" y="2907029"/>
            <a:ext cx="663386" cy="624030"/>
          </a:xfrm>
        </p:spPr>
        <p:txBody>
          <a:bodyPr>
            <a:normAutofit/>
          </a:bodyPr>
          <a:lstStyle>
            <a:lvl1pPr>
              <a:defRPr sz="1200"/>
            </a:lvl1pPr>
          </a:lstStyle>
          <a:p>
            <a:endParaRPr lang="en-IN" dirty="0"/>
          </a:p>
        </p:txBody>
      </p:sp>
      <p:sp>
        <p:nvSpPr>
          <p:cNvPr id="29" name="Picture Placeholder 84">
            <a:extLst>
              <a:ext uri="{FF2B5EF4-FFF2-40B4-BE49-F238E27FC236}">
                <a16:creationId xmlns:a16="http://schemas.microsoft.com/office/drawing/2014/main" id="{32F44036-D0D7-1976-FACB-FB0100AD8505}"/>
              </a:ext>
            </a:extLst>
          </p:cNvPr>
          <p:cNvSpPr>
            <a:spLocks noGrp="1"/>
          </p:cNvSpPr>
          <p:nvPr>
            <p:ph type="pic" sz="quarter" idx="36"/>
          </p:nvPr>
        </p:nvSpPr>
        <p:spPr>
          <a:xfrm>
            <a:off x="8057564" y="2907029"/>
            <a:ext cx="663386" cy="624030"/>
          </a:xfrm>
        </p:spPr>
        <p:txBody>
          <a:bodyPr>
            <a:normAutofit/>
          </a:bodyPr>
          <a:lstStyle>
            <a:lvl1pPr>
              <a:defRPr sz="1200"/>
            </a:lvl1pPr>
          </a:lstStyle>
          <a:p>
            <a:endParaRPr lang="en-IN" dirty="0"/>
          </a:p>
        </p:txBody>
      </p:sp>
      <p:sp>
        <p:nvSpPr>
          <p:cNvPr id="30" name="Text Placeholder 2">
            <a:extLst>
              <a:ext uri="{FF2B5EF4-FFF2-40B4-BE49-F238E27FC236}">
                <a16:creationId xmlns:a16="http://schemas.microsoft.com/office/drawing/2014/main" id="{80FA8EDC-18F9-AC68-42F5-9C8937C29866}"/>
              </a:ext>
            </a:extLst>
          </p:cNvPr>
          <p:cNvSpPr>
            <a:spLocks noGrp="1"/>
          </p:cNvSpPr>
          <p:nvPr>
            <p:ph type="body" sz="quarter" idx="42" hasCustomPrompt="1"/>
          </p:nvPr>
        </p:nvSpPr>
        <p:spPr>
          <a:xfrm>
            <a:off x="874039" y="3711828"/>
            <a:ext cx="1229058" cy="394285"/>
          </a:xfrm>
        </p:spPr>
        <p:txBody>
          <a:bodyPr anchor="ctr">
            <a:normAutofit/>
          </a:bodyPr>
          <a:lstStyle>
            <a:lvl1pPr marL="0" indent="0" algn="ctr">
              <a:lnSpc>
                <a:spcPct val="100000"/>
              </a:lnSpc>
              <a:buNone/>
              <a:defRPr sz="2000" b="1">
                <a:solidFill>
                  <a:srgbClr val="018DC8"/>
                </a:solidFill>
                <a:latin typeface="Segoe UI" panose="020B0502040204020203" pitchFamily="34" charset="0"/>
                <a:cs typeface="Segoe UI" panose="020B0502040204020203" pitchFamily="34" charset="0"/>
              </a:defRPr>
            </a:lvl1pPr>
            <a:lvl2pPr marL="457177" indent="0">
              <a:buNone/>
              <a:defRPr/>
            </a:lvl2pPr>
          </a:lstStyle>
          <a:p>
            <a:pPr lvl="0"/>
            <a:r>
              <a:rPr lang="en-US" dirty="0"/>
              <a:t>YEAR</a:t>
            </a:r>
          </a:p>
        </p:txBody>
      </p:sp>
      <p:sp>
        <p:nvSpPr>
          <p:cNvPr id="31" name="Text Placeholder 2">
            <a:extLst>
              <a:ext uri="{FF2B5EF4-FFF2-40B4-BE49-F238E27FC236}">
                <a16:creationId xmlns:a16="http://schemas.microsoft.com/office/drawing/2014/main" id="{935E7E20-77EA-7D9C-F480-CBC5B91E9525}"/>
              </a:ext>
            </a:extLst>
          </p:cNvPr>
          <p:cNvSpPr>
            <a:spLocks noGrp="1"/>
          </p:cNvSpPr>
          <p:nvPr>
            <p:ph type="body" sz="quarter" idx="43" hasCustomPrompt="1"/>
          </p:nvPr>
        </p:nvSpPr>
        <p:spPr>
          <a:xfrm>
            <a:off x="5481471" y="3711828"/>
            <a:ext cx="1229058" cy="394285"/>
          </a:xfrm>
        </p:spPr>
        <p:txBody>
          <a:bodyPr anchor="ctr">
            <a:normAutofit/>
          </a:bodyPr>
          <a:lstStyle>
            <a:lvl1pPr marL="0" indent="0" algn="ctr">
              <a:lnSpc>
                <a:spcPct val="100000"/>
              </a:lnSpc>
              <a:buNone/>
              <a:defRPr sz="2000" b="1">
                <a:solidFill>
                  <a:srgbClr val="018DC8"/>
                </a:solidFill>
                <a:latin typeface="Segoe UI" panose="020B0502040204020203" pitchFamily="34" charset="0"/>
                <a:cs typeface="Segoe UI" panose="020B0502040204020203" pitchFamily="34" charset="0"/>
              </a:defRPr>
            </a:lvl1pPr>
            <a:lvl2pPr marL="457177" indent="0">
              <a:buNone/>
              <a:defRPr/>
            </a:lvl2pPr>
          </a:lstStyle>
          <a:p>
            <a:pPr lvl="0"/>
            <a:r>
              <a:rPr lang="en-US" dirty="0"/>
              <a:t>YEAR</a:t>
            </a:r>
          </a:p>
        </p:txBody>
      </p:sp>
      <p:sp>
        <p:nvSpPr>
          <p:cNvPr id="32" name="Text Placeholder 2">
            <a:extLst>
              <a:ext uri="{FF2B5EF4-FFF2-40B4-BE49-F238E27FC236}">
                <a16:creationId xmlns:a16="http://schemas.microsoft.com/office/drawing/2014/main" id="{94F2B0EC-0B88-B9D0-8283-8DDAB4C34A5E}"/>
              </a:ext>
            </a:extLst>
          </p:cNvPr>
          <p:cNvSpPr>
            <a:spLocks noGrp="1"/>
          </p:cNvSpPr>
          <p:nvPr>
            <p:ph type="body" sz="quarter" idx="44" hasCustomPrompt="1"/>
          </p:nvPr>
        </p:nvSpPr>
        <p:spPr>
          <a:xfrm>
            <a:off x="10082499" y="3711828"/>
            <a:ext cx="1229058" cy="394285"/>
          </a:xfrm>
        </p:spPr>
        <p:txBody>
          <a:bodyPr anchor="ctr">
            <a:normAutofit/>
          </a:bodyPr>
          <a:lstStyle>
            <a:lvl1pPr marL="0" indent="0" algn="ctr">
              <a:lnSpc>
                <a:spcPct val="100000"/>
              </a:lnSpc>
              <a:buNone/>
              <a:defRPr sz="2000" b="1">
                <a:solidFill>
                  <a:srgbClr val="018DC8"/>
                </a:solidFill>
                <a:latin typeface="Segoe UI" panose="020B0502040204020203" pitchFamily="34" charset="0"/>
                <a:cs typeface="Segoe UI" panose="020B0502040204020203" pitchFamily="34" charset="0"/>
              </a:defRPr>
            </a:lvl1pPr>
            <a:lvl2pPr marL="457177" indent="0">
              <a:buNone/>
              <a:defRPr/>
            </a:lvl2pPr>
          </a:lstStyle>
          <a:p>
            <a:pPr lvl="0"/>
            <a:r>
              <a:rPr lang="en-US" dirty="0"/>
              <a:t>YEAR</a:t>
            </a:r>
          </a:p>
        </p:txBody>
      </p:sp>
      <p:sp>
        <p:nvSpPr>
          <p:cNvPr id="33" name="Text Placeholder 2">
            <a:extLst>
              <a:ext uri="{FF2B5EF4-FFF2-40B4-BE49-F238E27FC236}">
                <a16:creationId xmlns:a16="http://schemas.microsoft.com/office/drawing/2014/main" id="{A7240625-6AF4-91A3-402C-36BE88E1ABC6}"/>
              </a:ext>
            </a:extLst>
          </p:cNvPr>
          <p:cNvSpPr>
            <a:spLocks noGrp="1"/>
          </p:cNvSpPr>
          <p:nvPr>
            <p:ph type="body" sz="quarter" idx="45" hasCustomPrompt="1"/>
          </p:nvPr>
        </p:nvSpPr>
        <p:spPr>
          <a:xfrm>
            <a:off x="3181811" y="5177770"/>
            <a:ext cx="1229058" cy="394285"/>
          </a:xfrm>
        </p:spPr>
        <p:txBody>
          <a:bodyPr anchor="ctr">
            <a:normAutofit/>
          </a:bodyPr>
          <a:lstStyle>
            <a:lvl1pPr marL="0" indent="0" algn="ctr">
              <a:lnSpc>
                <a:spcPct val="100000"/>
              </a:lnSpc>
              <a:buNone/>
              <a:defRPr sz="2000" b="1">
                <a:solidFill>
                  <a:srgbClr val="023C67"/>
                </a:solidFill>
                <a:latin typeface="Segoe UI" panose="020B0502040204020203" pitchFamily="34" charset="0"/>
                <a:cs typeface="Segoe UI" panose="020B0502040204020203" pitchFamily="34" charset="0"/>
              </a:defRPr>
            </a:lvl1pPr>
            <a:lvl2pPr marL="457177" indent="0">
              <a:buNone/>
              <a:defRPr/>
            </a:lvl2pPr>
          </a:lstStyle>
          <a:p>
            <a:pPr lvl="0"/>
            <a:r>
              <a:rPr lang="en-US" dirty="0"/>
              <a:t>YEAR</a:t>
            </a:r>
          </a:p>
        </p:txBody>
      </p:sp>
      <p:sp>
        <p:nvSpPr>
          <p:cNvPr id="34" name="Text Placeholder 2">
            <a:extLst>
              <a:ext uri="{FF2B5EF4-FFF2-40B4-BE49-F238E27FC236}">
                <a16:creationId xmlns:a16="http://schemas.microsoft.com/office/drawing/2014/main" id="{513804D9-42C3-D193-377C-261CDFC95CF0}"/>
              </a:ext>
            </a:extLst>
          </p:cNvPr>
          <p:cNvSpPr>
            <a:spLocks noGrp="1"/>
          </p:cNvSpPr>
          <p:nvPr>
            <p:ph type="body" sz="quarter" idx="46" hasCustomPrompt="1"/>
          </p:nvPr>
        </p:nvSpPr>
        <p:spPr>
          <a:xfrm>
            <a:off x="7753811" y="5177770"/>
            <a:ext cx="1229058" cy="394285"/>
          </a:xfrm>
        </p:spPr>
        <p:txBody>
          <a:bodyPr anchor="ctr">
            <a:normAutofit/>
          </a:bodyPr>
          <a:lstStyle>
            <a:lvl1pPr marL="0" indent="0" algn="ctr">
              <a:lnSpc>
                <a:spcPct val="100000"/>
              </a:lnSpc>
              <a:buNone/>
              <a:defRPr sz="2000" b="1">
                <a:solidFill>
                  <a:srgbClr val="023C67"/>
                </a:solidFill>
                <a:latin typeface="Segoe UI" panose="020B0502040204020203" pitchFamily="34" charset="0"/>
                <a:cs typeface="Segoe UI" panose="020B0502040204020203" pitchFamily="34" charset="0"/>
              </a:defRPr>
            </a:lvl1pPr>
            <a:lvl2pPr marL="457177" indent="0">
              <a:buNone/>
              <a:defRPr/>
            </a:lvl2pPr>
          </a:lstStyle>
          <a:p>
            <a:pPr lvl="0"/>
            <a:r>
              <a:rPr lang="en-US" dirty="0"/>
              <a:t>YEAR</a:t>
            </a:r>
          </a:p>
        </p:txBody>
      </p:sp>
      <p:sp>
        <p:nvSpPr>
          <p:cNvPr id="35" name="Text Placeholder 28">
            <a:extLst>
              <a:ext uri="{FF2B5EF4-FFF2-40B4-BE49-F238E27FC236}">
                <a16:creationId xmlns:a16="http://schemas.microsoft.com/office/drawing/2014/main" id="{734999A5-2F94-C0C3-A4A3-D0B52D5BB9E9}"/>
              </a:ext>
            </a:extLst>
          </p:cNvPr>
          <p:cNvSpPr>
            <a:spLocks noGrp="1"/>
          </p:cNvSpPr>
          <p:nvPr>
            <p:ph type="body" sz="quarter" idx="39" hasCustomPrompt="1"/>
          </p:nvPr>
        </p:nvSpPr>
        <p:spPr>
          <a:xfrm>
            <a:off x="769566" y="2190581"/>
            <a:ext cx="1457328" cy="751201"/>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6" name="Text Placeholder 28">
            <a:extLst>
              <a:ext uri="{FF2B5EF4-FFF2-40B4-BE49-F238E27FC236}">
                <a16:creationId xmlns:a16="http://schemas.microsoft.com/office/drawing/2014/main" id="{0524CEC4-F2E8-3494-DA23-2F37C27FE9D2}"/>
              </a:ext>
            </a:extLst>
          </p:cNvPr>
          <p:cNvSpPr>
            <a:spLocks noGrp="1"/>
          </p:cNvSpPr>
          <p:nvPr>
            <p:ph type="body" sz="quarter" idx="47" hasCustomPrompt="1"/>
          </p:nvPr>
        </p:nvSpPr>
        <p:spPr>
          <a:xfrm>
            <a:off x="5365034" y="2190581"/>
            <a:ext cx="1457328" cy="751201"/>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7" name="Text Placeholder 28">
            <a:extLst>
              <a:ext uri="{FF2B5EF4-FFF2-40B4-BE49-F238E27FC236}">
                <a16:creationId xmlns:a16="http://schemas.microsoft.com/office/drawing/2014/main" id="{9D31AAAC-8D53-621A-67B5-C47B6E9F995E}"/>
              </a:ext>
            </a:extLst>
          </p:cNvPr>
          <p:cNvSpPr>
            <a:spLocks noGrp="1"/>
          </p:cNvSpPr>
          <p:nvPr>
            <p:ph type="body" sz="quarter" idx="48" hasCustomPrompt="1"/>
          </p:nvPr>
        </p:nvSpPr>
        <p:spPr>
          <a:xfrm>
            <a:off x="9980577" y="2190581"/>
            <a:ext cx="1457328" cy="751201"/>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8" name="Text Placeholder 28">
            <a:extLst>
              <a:ext uri="{FF2B5EF4-FFF2-40B4-BE49-F238E27FC236}">
                <a16:creationId xmlns:a16="http://schemas.microsoft.com/office/drawing/2014/main" id="{AD439E7F-7DBE-9D03-A518-0DFE3B1A3773}"/>
              </a:ext>
            </a:extLst>
          </p:cNvPr>
          <p:cNvSpPr>
            <a:spLocks noGrp="1"/>
          </p:cNvSpPr>
          <p:nvPr>
            <p:ph type="body" sz="quarter" idx="49" hasCustomPrompt="1"/>
          </p:nvPr>
        </p:nvSpPr>
        <p:spPr>
          <a:xfrm>
            <a:off x="3079034" y="3641782"/>
            <a:ext cx="1457328" cy="751201"/>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9" name="Text Placeholder 28">
            <a:extLst>
              <a:ext uri="{FF2B5EF4-FFF2-40B4-BE49-F238E27FC236}">
                <a16:creationId xmlns:a16="http://schemas.microsoft.com/office/drawing/2014/main" id="{BF90F028-4D41-7274-A24C-2ED2C27098D9}"/>
              </a:ext>
            </a:extLst>
          </p:cNvPr>
          <p:cNvSpPr>
            <a:spLocks noGrp="1"/>
          </p:cNvSpPr>
          <p:nvPr>
            <p:ph type="body" sz="quarter" idx="50" hasCustomPrompt="1"/>
          </p:nvPr>
        </p:nvSpPr>
        <p:spPr>
          <a:xfrm>
            <a:off x="7670489" y="3641782"/>
            <a:ext cx="1457328" cy="751201"/>
          </a:xfrm>
        </p:spPr>
        <p:txBody>
          <a:bodyPr>
            <a:normAutofit/>
          </a:bodyPr>
          <a:lstStyle>
            <a:lvl1pPr marL="0" indent="0" algn="ctr" defTabSz="914400" rtl="0" eaLnBrk="1" latinLnBrk="0" hangingPunct="1">
              <a:lnSpc>
                <a:spcPts val="1600"/>
              </a:lnSpc>
              <a:spcBef>
                <a:spcPts val="600"/>
              </a:spcBef>
              <a:buClr>
                <a:srgbClr val="00B0F0"/>
              </a:buClr>
              <a:buSzPct val="80000"/>
              <a:buNone/>
              <a:defRPr lang="en-US" sz="1400" b="0" kern="1200" dirty="0">
                <a:solidFill>
                  <a:schemeClr val="tx1"/>
                </a:solidFill>
                <a:latin typeface="Segoe UI" panose="020B0502040204020203" pitchFamily="34" charset="0"/>
                <a:ea typeface="Roboto" panose="02000000000000000000" pitchFamily="2" charset="0"/>
                <a:cs typeface="+mn-cs"/>
              </a:defRPr>
            </a:lvl1pPr>
          </a:lstStyle>
          <a:p>
            <a:pPr lvl="0"/>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34556666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261257"/>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p:nvPr>
        </p:nvSpPr>
        <p:spPr>
          <a:xfrm>
            <a:off x="1" y="0"/>
            <a:ext cx="12192000"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Click to edit Master text styles</a:t>
            </a:r>
          </a:p>
        </p:txBody>
      </p:sp>
      <p:grpSp>
        <p:nvGrpSpPr>
          <p:cNvPr id="22" name="Group 21">
            <a:extLst>
              <a:ext uri="{FF2B5EF4-FFF2-40B4-BE49-F238E27FC236}">
                <a16:creationId xmlns:a16="http://schemas.microsoft.com/office/drawing/2014/main" id="{00DDC461-EB7F-1A6F-1429-46A83C094A28}"/>
              </a:ext>
            </a:extLst>
          </p:cNvPr>
          <p:cNvGrpSpPr/>
          <p:nvPr userDrawn="1"/>
        </p:nvGrpSpPr>
        <p:grpSpPr>
          <a:xfrm>
            <a:off x="1" y="6505770"/>
            <a:ext cx="12191998" cy="352230"/>
            <a:chOff x="1" y="6505770"/>
            <a:chExt cx="12191998" cy="352230"/>
          </a:xfrm>
        </p:grpSpPr>
        <p:sp>
          <p:nvSpPr>
            <p:cNvPr id="23" name="TextBox 22">
              <a:extLst>
                <a:ext uri="{FF2B5EF4-FFF2-40B4-BE49-F238E27FC236}">
                  <a16:creationId xmlns:a16="http://schemas.microsoft.com/office/drawing/2014/main" id="{D00695CD-3C71-4C0D-BC94-D4C1BB8F9693}"/>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24" name="Rectangle 23">
              <a:extLst>
                <a:ext uri="{FF2B5EF4-FFF2-40B4-BE49-F238E27FC236}">
                  <a16:creationId xmlns:a16="http://schemas.microsoft.com/office/drawing/2014/main" id="{125B5BBB-AEED-202B-CF84-995EBB9EC93D}"/>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0" name="Rectangle: Rounded Corners 39">
            <a:extLst>
              <a:ext uri="{FF2B5EF4-FFF2-40B4-BE49-F238E27FC236}">
                <a16:creationId xmlns:a16="http://schemas.microsoft.com/office/drawing/2014/main" id="{F9086038-3BED-1417-8E8C-5DC4413C8ABE}"/>
              </a:ext>
            </a:extLst>
          </p:cNvPr>
          <p:cNvSpPr/>
          <p:nvPr userDrawn="1"/>
        </p:nvSpPr>
        <p:spPr>
          <a:xfrm>
            <a:off x="293771" y="1231640"/>
            <a:ext cx="5707512" cy="4646645"/>
          </a:xfrm>
          <a:prstGeom prst="roundRect">
            <a:avLst>
              <a:gd name="adj" fmla="val 4052"/>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41" name="Rectangle: Rounded Corners 40">
            <a:extLst>
              <a:ext uri="{FF2B5EF4-FFF2-40B4-BE49-F238E27FC236}">
                <a16:creationId xmlns:a16="http://schemas.microsoft.com/office/drawing/2014/main" id="{529D6D69-AA09-4A91-D5C3-E4F126B1B281}"/>
              </a:ext>
            </a:extLst>
          </p:cNvPr>
          <p:cNvSpPr/>
          <p:nvPr userDrawn="1"/>
        </p:nvSpPr>
        <p:spPr>
          <a:xfrm>
            <a:off x="6190718" y="1231640"/>
            <a:ext cx="5707512" cy="4646645"/>
          </a:xfrm>
          <a:prstGeom prst="roundRect">
            <a:avLst>
              <a:gd name="adj" fmla="val 4052"/>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46" name="Chart Placeholder 45">
            <a:extLst>
              <a:ext uri="{FF2B5EF4-FFF2-40B4-BE49-F238E27FC236}">
                <a16:creationId xmlns:a16="http://schemas.microsoft.com/office/drawing/2014/main" id="{42B26AD0-FFBE-F2B8-A225-C40155A1FF01}"/>
              </a:ext>
            </a:extLst>
          </p:cNvPr>
          <p:cNvSpPr>
            <a:spLocks noGrp="1"/>
          </p:cNvSpPr>
          <p:nvPr>
            <p:ph type="chart" sz="quarter" idx="11"/>
          </p:nvPr>
        </p:nvSpPr>
        <p:spPr>
          <a:xfrm>
            <a:off x="477838" y="1420813"/>
            <a:ext cx="5356225" cy="4194175"/>
          </a:xfrm>
        </p:spPr>
        <p:txBody>
          <a:bodyPr>
            <a:normAutofit/>
          </a:bodyPr>
          <a:lstStyle>
            <a:lvl1pPr marL="0" indent="0" algn="ctr">
              <a:buFontTx/>
              <a:buNone/>
              <a:defRPr sz="2000" b="1">
                <a:solidFill>
                  <a:srgbClr val="023C67"/>
                </a:solidFill>
              </a:defRPr>
            </a:lvl1pPr>
          </a:lstStyle>
          <a:p>
            <a:endParaRPr lang="en-IN" dirty="0"/>
          </a:p>
        </p:txBody>
      </p:sp>
      <p:sp>
        <p:nvSpPr>
          <p:cNvPr id="49" name="Chart Placeholder 45">
            <a:extLst>
              <a:ext uri="{FF2B5EF4-FFF2-40B4-BE49-F238E27FC236}">
                <a16:creationId xmlns:a16="http://schemas.microsoft.com/office/drawing/2014/main" id="{BFAE49F1-046D-2473-68DC-12AA3F87C10B}"/>
              </a:ext>
            </a:extLst>
          </p:cNvPr>
          <p:cNvSpPr>
            <a:spLocks noGrp="1"/>
          </p:cNvSpPr>
          <p:nvPr>
            <p:ph type="chart" sz="quarter" idx="12"/>
          </p:nvPr>
        </p:nvSpPr>
        <p:spPr>
          <a:xfrm>
            <a:off x="6351864" y="1420813"/>
            <a:ext cx="5356225" cy="4194175"/>
          </a:xfrm>
        </p:spPr>
        <p:txBody>
          <a:bodyPr>
            <a:normAutofit/>
          </a:bodyPr>
          <a:lstStyle>
            <a:lvl1pPr marL="0" indent="0" algn="ctr">
              <a:buFontTx/>
              <a:buNone/>
              <a:defRPr sz="2000" b="1">
                <a:solidFill>
                  <a:srgbClr val="023C67"/>
                </a:solidFill>
              </a:defRPr>
            </a:lvl1pPr>
          </a:lstStyle>
          <a:p>
            <a:endParaRPr lang="en-IN" dirty="0"/>
          </a:p>
        </p:txBody>
      </p:sp>
    </p:spTree>
    <p:extLst>
      <p:ext uri="{BB962C8B-B14F-4D97-AF65-F5344CB8AC3E}">
        <p14:creationId xmlns:p14="http://schemas.microsoft.com/office/powerpoint/2010/main" val="11075466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p:nvPr>
        </p:nvSpPr>
        <p:spPr>
          <a:xfrm>
            <a:off x="1" y="0"/>
            <a:ext cx="12191999"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Click to edit Master text styles</a:t>
            </a:r>
          </a:p>
        </p:txBody>
      </p:sp>
      <p:sp>
        <p:nvSpPr>
          <p:cNvPr id="14" name="Picture Placeholder 5">
            <a:extLst>
              <a:ext uri="{FF2B5EF4-FFF2-40B4-BE49-F238E27FC236}">
                <a16:creationId xmlns:a16="http://schemas.microsoft.com/office/drawing/2014/main" id="{D32F50AF-C733-1A11-E4FE-11729AC0F2D0}"/>
              </a:ext>
            </a:extLst>
          </p:cNvPr>
          <p:cNvSpPr>
            <a:spLocks noGrp="1"/>
          </p:cNvSpPr>
          <p:nvPr>
            <p:ph type="pic" sz="quarter" idx="35"/>
          </p:nvPr>
        </p:nvSpPr>
        <p:spPr>
          <a:xfrm>
            <a:off x="-4763" y="-3175"/>
            <a:ext cx="12192001" cy="3652838"/>
          </a:xfrm>
        </p:spPr>
        <p:txBody>
          <a:bodyPr>
            <a:normAutofit/>
          </a:bodyPr>
          <a:lstStyle>
            <a:lvl1pPr marL="0" indent="0">
              <a:buNone/>
              <a:defRPr sz="1400"/>
            </a:lvl1pPr>
          </a:lstStyle>
          <a:p>
            <a:endParaRPr lang="en-IN" dirty="0"/>
          </a:p>
        </p:txBody>
      </p:sp>
      <p:sp>
        <p:nvSpPr>
          <p:cNvPr id="15" name="Rectangle: Rounded Corners 14">
            <a:extLst>
              <a:ext uri="{FF2B5EF4-FFF2-40B4-BE49-F238E27FC236}">
                <a16:creationId xmlns:a16="http://schemas.microsoft.com/office/drawing/2014/main" id="{DF4DD583-291E-BC9D-5F60-50A744014570}"/>
              </a:ext>
            </a:extLst>
          </p:cNvPr>
          <p:cNvSpPr/>
          <p:nvPr userDrawn="1"/>
        </p:nvSpPr>
        <p:spPr>
          <a:xfrm>
            <a:off x="388488" y="3455852"/>
            <a:ext cx="2719432" cy="2889024"/>
          </a:xfrm>
          <a:prstGeom prst="roundRect">
            <a:avLst>
              <a:gd name="adj" fmla="val 4855"/>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16" name="Rectangle: Rounded Corners 15">
            <a:extLst>
              <a:ext uri="{FF2B5EF4-FFF2-40B4-BE49-F238E27FC236}">
                <a16:creationId xmlns:a16="http://schemas.microsoft.com/office/drawing/2014/main" id="{32181169-CC11-0DAB-7D0F-036DD2BE462E}"/>
              </a:ext>
            </a:extLst>
          </p:cNvPr>
          <p:cNvSpPr/>
          <p:nvPr userDrawn="1"/>
        </p:nvSpPr>
        <p:spPr>
          <a:xfrm>
            <a:off x="3287019" y="3455852"/>
            <a:ext cx="2719432" cy="2889024"/>
          </a:xfrm>
          <a:prstGeom prst="roundRect">
            <a:avLst>
              <a:gd name="adj" fmla="val 4855"/>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17" name="Rectangle: Rounded Corners 16">
            <a:extLst>
              <a:ext uri="{FF2B5EF4-FFF2-40B4-BE49-F238E27FC236}">
                <a16:creationId xmlns:a16="http://schemas.microsoft.com/office/drawing/2014/main" id="{0F1BE611-AA7D-F3B0-4CA8-AF3C2451A275}"/>
              </a:ext>
            </a:extLst>
          </p:cNvPr>
          <p:cNvSpPr/>
          <p:nvPr userDrawn="1"/>
        </p:nvSpPr>
        <p:spPr>
          <a:xfrm>
            <a:off x="6185550" y="3455852"/>
            <a:ext cx="2719432" cy="2889024"/>
          </a:xfrm>
          <a:prstGeom prst="roundRect">
            <a:avLst>
              <a:gd name="adj" fmla="val 4855"/>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19" name="Rectangle: Rounded Corners 18">
            <a:extLst>
              <a:ext uri="{FF2B5EF4-FFF2-40B4-BE49-F238E27FC236}">
                <a16:creationId xmlns:a16="http://schemas.microsoft.com/office/drawing/2014/main" id="{F074E331-D2DB-3C0D-282C-825B42BDF355}"/>
              </a:ext>
            </a:extLst>
          </p:cNvPr>
          <p:cNvSpPr/>
          <p:nvPr userDrawn="1"/>
        </p:nvSpPr>
        <p:spPr>
          <a:xfrm>
            <a:off x="9084080" y="3455852"/>
            <a:ext cx="2719432" cy="2889024"/>
          </a:xfrm>
          <a:prstGeom prst="roundRect">
            <a:avLst>
              <a:gd name="adj" fmla="val 4855"/>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20" name="Text Placeholder 28">
            <a:extLst>
              <a:ext uri="{FF2B5EF4-FFF2-40B4-BE49-F238E27FC236}">
                <a16:creationId xmlns:a16="http://schemas.microsoft.com/office/drawing/2014/main" id="{B11BC8CE-1BEE-3574-3EDD-B3FB27537E55}"/>
              </a:ext>
            </a:extLst>
          </p:cNvPr>
          <p:cNvSpPr>
            <a:spLocks noGrp="1"/>
          </p:cNvSpPr>
          <p:nvPr>
            <p:ph type="body" sz="quarter" idx="11" hasCustomPrompt="1"/>
          </p:nvPr>
        </p:nvSpPr>
        <p:spPr>
          <a:xfrm>
            <a:off x="511175" y="4327525"/>
            <a:ext cx="2473325" cy="1679575"/>
          </a:xfrm>
        </p:spPr>
        <p:txBody>
          <a:bodyPr>
            <a:normAutofit/>
          </a:bodyPr>
          <a:lstStyle>
            <a:lvl1pPr marL="0" indent="0" algn="ctr">
              <a:buNone/>
              <a:defRPr sz="1600"/>
            </a:lvl1pPr>
          </a:lstStyle>
          <a:p>
            <a:pPr lvl="0"/>
            <a:r>
              <a:rPr lang="en-US" dirty="0"/>
              <a:t>Click to edit Master </a:t>
            </a:r>
            <a:br>
              <a:rPr lang="en-US" dirty="0"/>
            </a:br>
            <a:r>
              <a:rPr lang="en-US" dirty="0"/>
              <a:t>text styles</a:t>
            </a:r>
          </a:p>
        </p:txBody>
      </p:sp>
      <p:sp>
        <p:nvSpPr>
          <p:cNvPr id="21" name="Text Placeholder 28">
            <a:extLst>
              <a:ext uri="{FF2B5EF4-FFF2-40B4-BE49-F238E27FC236}">
                <a16:creationId xmlns:a16="http://schemas.microsoft.com/office/drawing/2014/main" id="{D17C22D3-658D-C4AD-1FE6-78A269870680}"/>
              </a:ext>
            </a:extLst>
          </p:cNvPr>
          <p:cNvSpPr>
            <a:spLocks noGrp="1"/>
          </p:cNvSpPr>
          <p:nvPr>
            <p:ph type="body" sz="quarter" idx="12" hasCustomPrompt="1"/>
          </p:nvPr>
        </p:nvSpPr>
        <p:spPr>
          <a:xfrm>
            <a:off x="3410072" y="4327525"/>
            <a:ext cx="2473325" cy="1679575"/>
          </a:xfrm>
        </p:spPr>
        <p:txBody>
          <a:bodyPr>
            <a:normAutofit/>
          </a:bodyPr>
          <a:lstStyle>
            <a:lvl1pPr marL="0" indent="0" algn="ctr">
              <a:buNone/>
              <a:defRPr sz="1600"/>
            </a:lvl1pPr>
          </a:lstStyle>
          <a:p>
            <a:pPr lvl="0"/>
            <a:r>
              <a:rPr lang="en-US" dirty="0"/>
              <a:t>Click to edit Master </a:t>
            </a:r>
            <a:br>
              <a:rPr lang="en-US" dirty="0"/>
            </a:br>
            <a:r>
              <a:rPr lang="en-US" dirty="0"/>
              <a:t>text styles</a:t>
            </a:r>
          </a:p>
        </p:txBody>
      </p:sp>
      <p:sp>
        <p:nvSpPr>
          <p:cNvPr id="22" name="Text Placeholder 28">
            <a:extLst>
              <a:ext uri="{FF2B5EF4-FFF2-40B4-BE49-F238E27FC236}">
                <a16:creationId xmlns:a16="http://schemas.microsoft.com/office/drawing/2014/main" id="{107C1205-A6B2-BF02-E783-995AFAD95357}"/>
              </a:ext>
            </a:extLst>
          </p:cNvPr>
          <p:cNvSpPr>
            <a:spLocks noGrp="1"/>
          </p:cNvSpPr>
          <p:nvPr>
            <p:ph type="body" sz="quarter" idx="13" hasCustomPrompt="1"/>
          </p:nvPr>
        </p:nvSpPr>
        <p:spPr>
          <a:xfrm>
            <a:off x="6308969" y="4327525"/>
            <a:ext cx="2473325" cy="1679575"/>
          </a:xfrm>
        </p:spPr>
        <p:txBody>
          <a:bodyPr>
            <a:normAutofit/>
          </a:bodyPr>
          <a:lstStyle>
            <a:lvl1pPr marL="0" indent="0" algn="ctr">
              <a:buNone/>
              <a:defRPr sz="1600"/>
            </a:lvl1pPr>
          </a:lstStyle>
          <a:p>
            <a:pPr lvl="0"/>
            <a:r>
              <a:rPr lang="en-US" dirty="0"/>
              <a:t>Click to edit Master </a:t>
            </a:r>
            <a:br>
              <a:rPr lang="en-US" dirty="0"/>
            </a:br>
            <a:r>
              <a:rPr lang="en-US" dirty="0"/>
              <a:t>text styles</a:t>
            </a:r>
          </a:p>
        </p:txBody>
      </p:sp>
      <p:sp>
        <p:nvSpPr>
          <p:cNvPr id="23" name="Text Placeholder 28">
            <a:extLst>
              <a:ext uri="{FF2B5EF4-FFF2-40B4-BE49-F238E27FC236}">
                <a16:creationId xmlns:a16="http://schemas.microsoft.com/office/drawing/2014/main" id="{B3E8A39B-B4F7-8C06-45C3-FFF1185A30F9}"/>
              </a:ext>
            </a:extLst>
          </p:cNvPr>
          <p:cNvSpPr>
            <a:spLocks noGrp="1"/>
          </p:cNvSpPr>
          <p:nvPr>
            <p:ph type="body" sz="quarter" idx="14" hasCustomPrompt="1"/>
          </p:nvPr>
        </p:nvSpPr>
        <p:spPr>
          <a:xfrm>
            <a:off x="9207866" y="4327525"/>
            <a:ext cx="2473325" cy="1679575"/>
          </a:xfrm>
        </p:spPr>
        <p:txBody>
          <a:bodyPr>
            <a:normAutofit/>
          </a:bodyPr>
          <a:lstStyle>
            <a:lvl1pPr marL="0" indent="0" algn="ctr">
              <a:buNone/>
              <a:defRPr sz="1600"/>
            </a:lvl1pPr>
          </a:lstStyle>
          <a:p>
            <a:pPr lvl="0"/>
            <a:r>
              <a:rPr lang="en-US" dirty="0"/>
              <a:t>Click to edit Master </a:t>
            </a:r>
            <a:br>
              <a:rPr lang="en-US" dirty="0"/>
            </a:br>
            <a:r>
              <a:rPr lang="en-US" dirty="0"/>
              <a:t>text styles</a:t>
            </a:r>
          </a:p>
        </p:txBody>
      </p:sp>
      <p:sp>
        <p:nvSpPr>
          <p:cNvPr id="25" name="Oval 24">
            <a:extLst>
              <a:ext uri="{FF2B5EF4-FFF2-40B4-BE49-F238E27FC236}">
                <a16:creationId xmlns:a16="http://schemas.microsoft.com/office/drawing/2014/main" id="{702CD51B-5611-196A-D630-86ACBA459E4B}"/>
              </a:ext>
            </a:extLst>
          </p:cNvPr>
          <p:cNvSpPr/>
          <p:nvPr userDrawn="1"/>
        </p:nvSpPr>
        <p:spPr>
          <a:xfrm>
            <a:off x="1265049" y="3012045"/>
            <a:ext cx="919648" cy="919648"/>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26" name="Oval 25">
            <a:extLst>
              <a:ext uri="{FF2B5EF4-FFF2-40B4-BE49-F238E27FC236}">
                <a16:creationId xmlns:a16="http://schemas.microsoft.com/office/drawing/2014/main" id="{3B42C7B4-C0AC-B10C-FA45-CFC4F6D4C845}"/>
              </a:ext>
            </a:extLst>
          </p:cNvPr>
          <p:cNvSpPr/>
          <p:nvPr userDrawn="1"/>
        </p:nvSpPr>
        <p:spPr>
          <a:xfrm>
            <a:off x="4188698" y="3012045"/>
            <a:ext cx="919648" cy="919648"/>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27" name="Oval 26">
            <a:extLst>
              <a:ext uri="{FF2B5EF4-FFF2-40B4-BE49-F238E27FC236}">
                <a16:creationId xmlns:a16="http://schemas.microsoft.com/office/drawing/2014/main" id="{F09AF2E9-2151-77D3-6978-93F86ECCD396}"/>
              </a:ext>
            </a:extLst>
          </p:cNvPr>
          <p:cNvSpPr/>
          <p:nvPr userDrawn="1"/>
        </p:nvSpPr>
        <p:spPr>
          <a:xfrm>
            <a:off x="7080976" y="3012045"/>
            <a:ext cx="919648" cy="919648"/>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28" name="Oval 27">
            <a:extLst>
              <a:ext uri="{FF2B5EF4-FFF2-40B4-BE49-F238E27FC236}">
                <a16:creationId xmlns:a16="http://schemas.microsoft.com/office/drawing/2014/main" id="{5DCC0133-8DA7-E2BA-7875-1297450E9AF1}"/>
              </a:ext>
            </a:extLst>
          </p:cNvPr>
          <p:cNvSpPr/>
          <p:nvPr userDrawn="1"/>
        </p:nvSpPr>
        <p:spPr>
          <a:xfrm>
            <a:off x="9894848" y="3012045"/>
            <a:ext cx="919648" cy="919648"/>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41" name="Picture Placeholder 84">
            <a:extLst>
              <a:ext uri="{FF2B5EF4-FFF2-40B4-BE49-F238E27FC236}">
                <a16:creationId xmlns:a16="http://schemas.microsoft.com/office/drawing/2014/main" id="{A8E5E810-2B58-008B-F258-FDDDDF81533B}"/>
              </a:ext>
            </a:extLst>
          </p:cNvPr>
          <p:cNvSpPr>
            <a:spLocks noGrp="1"/>
          </p:cNvSpPr>
          <p:nvPr>
            <p:ph type="pic" sz="quarter" idx="31"/>
          </p:nvPr>
        </p:nvSpPr>
        <p:spPr>
          <a:xfrm>
            <a:off x="1388150" y="3147502"/>
            <a:ext cx="673446" cy="633494"/>
          </a:xfrm>
        </p:spPr>
        <p:txBody>
          <a:bodyPr>
            <a:normAutofit/>
          </a:bodyPr>
          <a:lstStyle>
            <a:lvl1pPr>
              <a:defRPr sz="1200"/>
            </a:lvl1pPr>
          </a:lstStyle>
          <a:p>
            <a:endParaRPr lang="en-IN" dirty="0"/>
          </a:p>
        </p:txBody>
      </p:sp>
      <p:sp>
        <p:nvSpPr>
          <p:cNvPr id="42" name="Picture Placeholder 84">
            <a:extLst>
              <a:ext uri="{FF2B5EF4-FFF2-40B4-BE49-F238E27FC236}">
                <a16:creationId xmlns:a16="http://schemas.microsoft.com/office/drawing/2014/main" id="{16827807-80CB-7726-0687-C8DA99AC2E7C}"/>
              </a:ext>
            </a:extLst>
          </p:cNvPr>
          <p:cNvSpPr>
            <a:spLocks noGrp="1"/>
          </p:cNvSpPr>
          <p:nvPr>
            <p:ph type="pic" sz="quarter" idx="32"/>
          </p:nvPr>
        </p:nvSpPr>
        <p:spPr>
          <a:xfrm>
            <a:off x="4311799" y="3147502"/>
            <a:ext cx="673446" cy="633494"/>
          </a:xfrm>
        </p:spPr>
        <p:txBody>
          <a:bodyPr>
            <a:normAutofit/>
          </a:bodyPr>
          <a:lstStyle>
            <a:lvl1pPr>
              <a:defRPr sz="1200"/>
            </a:lvl1pPr>
          </a:lstStyle>
          <a:p>
            <a:endParaRPr lang="en-IN" dirty="0"/>
          </a:p>
        </p:txBody>
      </p:sp>
      <p:sp>
        <p:nvSpPr>
          <p:cNvPr id="43" name="Picture Placeholder 84">
            <a:extLst>
              <a:ext uri="{FF2B5EF4-FFF2-40B4-BE49-F238E27FC236}">
                <a16:creationId xmlns:a16="http://schemas.microsoft.com/office/drawing/2014/main" id="{E3FCF65E-1452-5175-9473-D102100005F7}"/>
              </a:ext>
            </a:extLst>
          </p:cNvPr>
          <p:cNvSpPr>
            <a:spLocks noGrp="1"/>
          </p:cNvSpPr>
          <p:nvPr>
            <p:ph type="pic" sz="quarter" idx="33"/>
          </p:nvPr>
        </p:nvSpPr>
        <p:spPr>
          <a:xfrm>
            <a:off x="7204077" y="3147502"/>
            <a:ext cx="673446" cy="633494"/>
          </a:xfrm>
        </p:spPr>
        <p:txBody>
          <a:bodyPr>
            <a:normAutofit/>
          </a:bodyPr>
          <a:lstStyle>
            <a:lvl1pPr>
              <a:defRPr sz="1200"/>
            </a:lvl1pPr>
          </a:lstStyle>
          <a:p>
            <a:endParaRPr lang="en-IN" dirty="0"/>
          </a:p>
        </p:txBody>
      </p:sp>
      <p:sp>
        <p:nvSpPr>
          <p:cNvPr id="44" name="Picture Placeholder 84">
            <a:extLst>
              <a:ext uri="{FF2B5EF4-FFF2-40B4-BE49-F238E27FC236}">
                <a16:creationId xmlns:a16="http://schemas.microsoft.com/office/drawing/2014/main" id="{F34E6AF5-DA88-A2F1-A184-2ECDC1F8848D}"/>
              </a:ext>
            </a:extLst>
          </p:cNvPr>
          <p:cNvSpPr>
            <a:spLocks noGrp="1"/>
          </p:cNvSpPr>
          <p:nvPr>
            <p:ph type="pic" sz="quarter" idx="34"/>
          </p:nvPr>
        </p:nvSpPr>
        <p:spPr>
          <a:xfrm>
            <a:off x="10017949" y="3147502"/>
            <a:ext cx="673446" cy="633494"/>
          </a:xfrm>
        </p:spPr>
        <p:txBody>
          <a:bodyPr>
            <a:normAutofit/>
          </a:bodyPr>
          <a:lstStyle>
            <a:lvl1pPr>
              <a:defRPr sz="1200"/>
            </a:lvl1pPr>
          </a:lstStyle>
          <a:p>
            <a:endParaRPr lang="en-IN" dirty="0"/>
          </a:p>
        </p:txBody>
      </p:sp>
      <p:grpSp>
        <p:nvGrpSpPr>
          <p:cNvPr id="2" name="Group 1">
            <a:extLst>
              <a:ext uri="{FF2B5EF4-FFF2-40B4-BE49-F238E27FC236}">
                <a16:creationId xmlns:a16="http://schemas.microsoft.com/office/drawing/2014/main" id="{DB8E9024-D35B-4012-DE79-86EAC4FF26AE}"/>
              </a:ext>
            </a:extLst>
          </p:cNvPr>
          <p:cNvGrpSpPr/>
          <p:nvPr userDrawn="1"/>
        </p:nvGrpSpPr>
        <p:grpSpPr>
          <a:xfrm>
            <a:off x="1" y="6505770"/>
            <a:ext cx="12191998" cy="352230"/>
            <a:chOff x="1" y="6505770"/>
            <a:chExt cx="12191998" cy="352230"/>
          </a:xfrm>
        </p:grpSpPr>
        <p:sp>
          <p:nvSpPr>
            <p:cNvPr id="4" name="TextBox 3">
              <a:extLst>
                <a:ext uri="{FF2B5EF4-FFF2-40B4-BE49-F238E27FC236}">
                  <a16:creationId xmlns:a16="http://schemas.microsoft.com/office/drawing/2014/main" id="{FF44D4F5-DF7B-85AD-8810-CB53D9E8591D}"/>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5" name="Rectangle 4">
              <a:extLst>
                <a:ext uri="{FF2B5EF4-FFF2-40B4-BE49-F238E27FC236}">
                  <a16:creationId xmlns:a16="http://schemas.microsoft.com/office/drawing/2014/main" id="{2FE5CD82-6848-7F5B-6C0D-614229EE774C}"/>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98578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p:nvPr>
        </p:nvSpPr>
        <p:spPr>
          <a:xfrm>
            <a:off x="1" y="0"/>
            <a:ext cx="10515599"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Click to edit Master text styles</a:t>
            </a:r>
          </a:p>
        </p:txBody>
      </p:sp>
      <p:grpSp>
        <p:nvGrpSpPr>
          <p:cNvPr id="6" name="Group 5">
            <a:extLst>
              <a:ext uri="{FF2B5EF4-FFF2-40B4-BE49-F238E27FC236}">
                <a16:creationId xmlns:a16="http://schemas.microsoft.com/office/drawing/2014/main" id="{EEF6223F-1CD5-BE51-F43B-8D1BAA1F24DC}"/>
              </a:ext>
            </a:extLst>
          </p:cNvPr>
          <p:cNvGrpSpPr/>
          <p:nvPr userDrawn="1"/>
        </p:nvGrpSpPr>
        <p:grpSpPr>
          <a:xfrm>
            <a:off x="10632108" y="-1"/>
            <a:ext cx="1387498" cy="541637"/>
            <a:chOff x="10632108" y="-1"/>
            <a:chExt cx="1387498" cy="541637"/>
          </a:xfrm>
        </p:grpSpPr>
        <p:sp>
          <p:nvSpPr>
            <p:cNvPr id="9" name="Rectangle: Top Corners Rounded 8">
              <a:extLst>
                <a:ext uri="{FF2B5EF4-FFF2-40B4-BE49-F238E27FC236}">
                  <a16:creationId xmlns:a16="http://schemas.microsoft.com/office/drawing/2014/main" id="{F2CEFDED-DDE1-BD98-B6DE-007736F392F8}"/>
                </a:ext>
              </a:extLst>
            </p:cNvPr>
            <p:cNvSpPr/>
            <p:nvPr/>
          </p:nvSpPr>
          <p:spPr>
            <a:xfrm flipV="1">
              <a:off x="10632108" y="-1"/>
              <a:ext cx="1387498" cy="541637"/>
            </a:xfrm>
            <a:prstGeom prst="round2SameRect">
              <a:avLst/>
            </a:prstGeom>
            <a:solidFill>
              <a:schemeClr val="bg1"/>
            </a:solidFill>
            <a:ln>
              <a:noFill/>
            </a:ln>
            <a:effectLst>
              <a:outerShdw blurRad="889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10" name="Graphic 9">
              <a:extLst>
                <a:ext uri="{FF2B5EF4-FFF2-40B4-BE49-F238E27FC236}">
                  <a16:creationId xmlns:a16="http://schemas.microsoft.com/office/drawing/2014/main" id="{4081A714-AB98-6AA3-C1A6-FC270737FF3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3" y="171776"/>
              <a:ext cx="1108942" cy="214910"/>
            </a:xfrm>
            <a:prstGeom prst="rect">
              <a:avLst/>
            </a:prstGeom>
          </p:spPr>
        </p:pic>
      </p:grpSp>
      <p:grpSp>
        <p:nvGrpSpPr>
          <p:cNvPr id="11" name="Group 10">
            <a:extLst>
              <a:ext uri="{FF2B5EF4-FFF2-40B4-BE49-F238E27FC236}">
                <a16:creationId xmlns:a16="http://schemas.microsoft.com/office/drawing/2014/main" id="{77F4A142-1855-A703-7B18-9F1D24A2C7C9}"/>
              </a:ext>
            </a:extLst>
          </p:cNvPr>
          <p:cNvGrpSpPr/>
          <p:nvPr userDrawn="1"/>
        </p:nvGrpSpPr>
        <p:grpSpPr>
          <a:xfrm>
            <a:off x="1" y="6505770"/>
            <a:ext cx="12191998" cy="352230"/>
            <a:chOff x="1" y="6505770"/>
            <a:chExt cx="12191998" cy="352230"/>
          </a:xfrm>
        </p:grpSpPr>
        <p:sp>
          <p:nvSpPr>
            <p:cNvPr id="12" name="TextBox 11">
              <a:extLst>
                <a:ext uri="{FF2B5EF4-FFF2-40B4-BE49-F238E27FC236}">
                  <a16:creationId xmlns:a16="http://schemas.microsoft.com/office/drawing/2014/main" id="{ED5B36F1-5ED9-227D-7F62-1A5A69626695}"/>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13" name="Rectangle 12">
              <a:extLst>
                <a:ext uri="{FF2B5EF4-FFF2-40B4-BE49-F238E27FC236}">
                  <a16:creationId xmlns:a16="http://schemas.microsoft.com/office/drawing/2014/main" id="{A53E49C6-578E-52D8-E385-B5FE04638290}"/>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8AF153E0-E6F2-84A9-D213-AE9D800E8D09}"/>
              </a:ext>
            </a:extLst>
          </p:cNvPr>
          <p:cNvGrpSpPr/>
          <p:nvPr userDrawn="1"/>
        </p:nvGrpSpPr>
        <p:grpSpPr>
          <a:xfrm>
            <a:off x="3390900" y="885388"/>
            <a:ext cx="5410200" cy="5410200"/>
            <a:chOff x="3390900" y="885388"/>
            <a:chExt cx="5410200" cy="5410200"/>
          </a:xfrm>
        </p:grpSpPr>
        <p:sp>
          <p:nvSpPr>
            <p:cNvPr id="43" name="Oval 42">
              <a:extLst>
                <a:ext uri="{FF2B5EF4-FFF2-40B4-BE49-F238E27FC236}">
                  <a16:creationId xmlns:a16="http://schemas.microsoft.com/office/drawing/2014/main" id="{10458EF3-D5AF-3F0D-4FBC-501AF9A9F6E5}"/>
                </a:ext>
              </a:extLst>
            </p:cNvPr>
            <p:cNvSpPr/>
            <p:nvPr/>
          </p:nvSpPr>
          <p:spPr>
            <a:xfrm>
              <a:off x="3390900" y="885388"/>
              <a:ext cx="5410200" cy="5410200"/>
            </a:xfrm>
            <a:prstGeom prst="ellipse">
              <a:avLst/>
            </a:prstGeom>
            <a:noFill/>
            <a:ln w="215900">
              <a:gradFill>
                <a:gsLst>
                  <a:gs pos="0">
                    <a:srgbClr val="018DC8"/>
                  </a:gs>
                  <a:gs pos="100000">
                    <a:srgbClr val="023C67"/>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37B24174-0DBE-1257-152B-9CAFFD4C972E}"/>
                </a:ext>
              </a:extLst>
            </p:cNvPr>
            <p:cNvSpPr/>
            <p:nvPr userDrawn="1"/>
          </p:nvSpPr>
          <p:spPr>
            <a:xfrm>
              <a:off x="3459060" y="958216"/>
              <a:ext cx="5273880" cy="5273878"/>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grpSp>
      <p:sp>
        <p:nvSpPr>
          <p:cNvPr id="5" name="Oval 4">
            <a:extLst>
              <a:ext uri="{FF2B5EF4-FFF2-40B4-BE49-F238E27FC236}">
                <a16:creationId xmlns:a16="http://schemas.microsoft.com/office/drawing/2014/main" id="{CF9AB5C6-A51C-3D20-4A2B-45639D0A3E04}"/>
              </a:ext>
            </a:extLst>
          </p:cNvPr>
          <p:cNvSpPr/>
          <p:nvPr userDrawn="1"/>
        </p:nvSpPr>
        <p:spPr>
          <a:xfrm>
            <a:off x="5162563" y="2657051"/>
            <a:ext cx="1866874" cy="186687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ndParaRPr>
          </a:p>
        </p:txBody>
      </p:sp>
      <p:grpSp>
        <p:nvGrpSpPr>
          <p:cNvPr id="49" name="Group 48">
            <a:extLst>
              <a:ext uri="{FF2B5EF4-FFF2-40B4-BE49-F238E27FC236}">
                <a16:creationId xmlns:a16="http://schemas.microsoft.com/office/drawing/2014/main" id="{29C0A598-B11F-B11A-3841-8DC24A40A843}"/>
              </a:ext>
            </a:extLst>
          </p:cNvPr>
          <p:cNvGrpSpPr/>
          <p:nvPr userDrawn="1"/>
        </p:nvGrpSpPr>
        <p:grpSpPr>
          <a:xfrm>
            <a:off x="3719736" y="1122694"/>
            <a:ext cx="4752528" cy="4668028"/>
            <a:chOff x="4386349" y="1728132"/>
            <a:chExt cx="1889761" cy="1856162"/>
          </a:xfrm>
        </p:grpSpPr>
        <p:cxnSp>
          <p:nvCxnSpPr>
            <p:cNvPr id="30" name="Straight Connector 29">
              <a:extLst>
                <a:ext uri="{FF2B5EF4-FFF2-40B4-BE49-F238E27FC236}">
                  <a16:creationId xmlns:a16="http://schemas.microsoft.com/office/drawing/2014/main" id="{DAFCE7FF-E580-DBEB-3F2F-F7D7A3CECAE4}"/>
                </a:ext>
              </a:extLst>
            </p:cNvPr>
            <p:cNvCxnSpPr/>
            <p:nvPr userDrawn="1"/>
          </p:nvCxnSpPr>
          <p:spPr>
            <a:xfrm>
              <a:off x="5335245" y="1728132"/>
              <a:ext cx="0" cy="5117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4FA6A4-1E3F-2B3F-DF61-55DC890DD837}"/>
                </a:ext>
              </a:extLst>
            </p:cNvPr>
            <p:cNvCxnSpPr/>
            <p:nvPr userDrawn="1"/>
          </p:nvCxnSpPr>
          <p:spPr>
            <a:xfrm flipV="1">
              <a:off x="4386349" y="2809702"/>
              <a:ext cx="498764" cy="1108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E0C031-9221-496C-1F25-58B9074423E6}"/>
                </a:ext>
              </a:extLst>
            </p:cNvPr>
            <p:cNvCxnSpPr>
              <a:cxnSpLocks/>
            </p:cNvCxnSpPr>
            <p:nvPr userDrawn="1"/>
          </p:nvCxnSpPr>
          <p:spPr>
            <a:xfrm flipH="1" flipV="1">
              <a:off x="5777346" y="2809702"/>
              <a:ext cx="498764" cy="1108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BD9C6B-C2A1-32C5-2142-C487C10B3B47}"/>
                </a:ext>
              </a:extLst>
            </p:cNvPr>
            <p:cNvCxnSpPr>
              <a:cxnSpLocks/>
            </p:cNvCxnSpPr>
            <p:nvPr userDrawn="1"/>
          </p:nvCxnSpPr>
          <p:spPr>
            <a:xfrm flipH="1" flipV="1">
              <a:off x="4577542" y="2105891"/>
              <a:ext cx="393469" cy="315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9876DE8-F32A-A64D-7BD0-20ED471F9B66}"/>
                </a:ext>
              </a:extLst>
            </p:cNvPr>
            <p:cNvCxnSpPr>
              <a:cxnSpLocks/>
            </p:cNvCxnSpPr>
            <p:nvPr userDrawn="1"/>
          </p:nvCxnSpPr>
          <p:spPr>
            <a:xfrm flipV="1">
              <a:off x="5691447" y="2105891"/>
              <a:ext cx="393469" cy="315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FB07A9E-D1C4-763B-FF88-E0FD365B956B}"/>
                </a:ext>
              </a:extLst>
            </p:cNvPr>
            <p:cNvCxnSpPr>
              <a:cxnSpLocks/>
            </p:cNvCxnSpPr>
            <p:nvPr userDrawn="1"/>
          </p:nvCxnSpPr>
          <p:spPr>
            <a:xfrm>
              <a:off x="5530735" y="3122815"/>
              <a:ext cx="224443" cy="4599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9CE67B3-63C8-F8EC-3A5B-C3A0E9A348AA}"/>
                </a:ext>
              </a:extLst>
            </p:cNvPr>
            <p:cNvCxnSpPr>
              <a:cxnSpLocks/>
            </p:cNvCxnSpPr>
            <p:nvPr userDrawn="1"/>
          </p:nvCxnSpPr>
          <p:spPr>
            <a:xfrm flipH="1">
              <a:off x="4909595" y="3122815"/>
              <a:ext cx="220198" cy="4614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0" name="Text Placeholder 45">
            <a:extLst>
              <a:ext uri="{FF2B5EF4-FFF2-40B4-BE49-F238E27FC236}">
                <a16:creationId xmlns:a16="http://schemas.microsoft.com/office/drawing/2014/main" id="{A9383C72-41E3-A990-EC0E-95448FB5E749}"/>
              </a:ext>
            </a:extLst>
          </p:cNvPr>
          <p:cNvSpPr>
            <a:spLocks noGrp="1"/>
          </p:cNvSpPr>
          <p:nvPr>
            <p:ph type="body" sz="quarter" idx="11"/>
          </p:nvPr>
        </p:nvSpPr>
        <p:spPr>
          <a:xfrm>
            <a:off x="5297488" y="3429000"/>
            <a:ext cx="1598612" cy="813520"/>
          </a:xfrm>
        </p:spPr>
        <p:txBody>
          <a:bodyPr>
            <a:noAutofit/>
          </a:bodyPr>
          <a:lstStyle>
            <a:lvl1pPr marL="0" indent="0" algn="ctr">
              <a:buNone/>
              <a:defRPr sz="1800" b="1"/>
            </a:lvl1pPr>
          </a:lstStyle>
          <a:p>
            <a:pPr lvl="0"/>
            <a:r>
              <a:rPr lang="en-US" dirty="0"/>
              <a:t>Click to edit Master text styles</a:t>
            </a:r>
          </a:p>
        </p:txBody>
      </p:sp>
      <p:sp>
        <p:nvSpPr>
          <p:cNvPr id="51" name="Text Placeholder 45">
            <a:extLst>
              <a:ext uri="{FF2B5EF4-FFF2-40B4-BE49-F238E27FC236}">
                <a16:creationId xmlns:a16="http://schemas.microsoft.com/office/drawing/2014/main" id="{11FF0908-CEEC-3531-B4DC-D72AE1CA055F}"/>
              </a:ext>
            </a:extLst>
          </p:cNvPr>
          <p:cNvSpPr>
            <a:spLocks noGrp="1"/>
          </p:cNvSpPr>
          <p:nvPr>
            <p:ph type="body" sz="quarter" idx="24" hasCustomPrompt="1"/>
          </p:nvPr>
        </p:nvSpPr>
        <p:spPr>
          <a:xfrm>
            <a:off x="4606686" y="2204756"/>
            <a:ext cx="1429316" cy="240646"/>
          </a:xfrm>
        </p:spPr>
        <p:txBody>
          <a:bodyPr>
            <a:noAutofit/>
          </a:bodyPr>
          <a:lstStyle>
            <a:lvl1pPr marL="0" indent="0" algn="ctr">
              <a:buNone/>
              <a:defRPr lang="en-US" sz="1200" b="1" kern="1200" dirty="0" smtClean="0">
                <a:solidFill>
                  <a:srgbClr val="018DC8"/>
                </a:solidFill>
                <a:latin typeface="Segoe UI" panose="020B0502040204020203" pitchFamily="34" charset="0"/>
                <a:ea typeface="+mn-ea"/>
                <a:cs typeface="+mn-cs"/>
              </a:defRPr>
            </a:lvl1pPr>
          </a:lstStyle>
          <a:p>
            <a:pPr marL="0" lvl="0" indent="0" algn="ctr" defTabSz="914354" rtl="0" eaLnBrk="1" latinLnBrk="0" hangingPunct="1">
              <a:lnSpc>
                <a:spcPct val="90000"/>
              </a:lnSpc>
              <a:spcBef>
                <a:spcPts val="1000"/>
              </a:spcBef>
              <a:buFont typeface="Arial" panose="020B0604020202020204" pitchFamily="34" charset="0"/>
              <a:buNone/>
            </a:pPr>
            <a:r>
              <a:rPr lang="en-US" dirty="0"/>
              <a:t>Click to edit Text</a:t>
            </a:r>
          </a:p>
        </p:txBody>
      </p:sp>
      <p:sp>
        <p:nvSpPr>
          <p:cNvPr id="52" name="Text Placeholder 45">
            <a:extLst>
              <a:ext uri="{FF2B5EF4-FFF2-40B4-BE49-F238E27FC236}">
                <a16:creationId xmlns:a16="http://schemas.microsoft.com/office/drawing/2014/main" id="{B0B57F41-BC9B-0021-182D-CC7B38936AA8}"/>
              </a:ext>
            </a:extLst>
          </p:cNvPr>
          <p:cNvSpPr>
            <a:spLocks noGrp="1"/>
          </p:cNvSpPr>
          <p:nvPr>
            <p:ph type="body" sz="quarter" idx="25" hasCustomPrompt="1"/>
          </p:nvPr>
        </p:nvSpPr>
        <p:spPr>
          <a:xfrm>
            <a:off x="4665100" y="1809834"/>
            <a:ext cx="1312488" cy="352804"/>
          </a:xfrm>
        </p:spPr>
        <p:txBody>
          <a:bodyPr>
            <a:noAutofit/>
          </a:bodyPr>
          <a:lstStyle>
            <a:lvl1pPr marL="0" indent="0" algn="ctr">
              <a:buNone/>
              <a:defRPr sz="1050"/>
            </a:lvl1pPr>
          </a:lstStyle>
          <a:p>
            <a:pPr lvl="0"/>
            <a:r>
              <a:rPr lang="en-US" dirty="0"/>
              <a:t>Click to edit Text</a:t>
            </a:r>
          </a:p>
        </p:txBody>
      </p:sp>
      <p:sp>
        <p:nvSpPr>
          <p:cNvPr id="55" name="Oval 54">
            <a:extLst>
              <a:ext uri="{FF2B5EF4-FFF2-40B4-BE49-F238E27FC236}">
                <a16:creationId xmlns:a16="http://schemas.microsoft.com/office/drawing/2014/main" id="{8C266F14-3133-4100-DE0B-7FC2C0A9056C}"/>
              </a:ext>
            </a:extLst>
          </p:cNvPr>
          <p:cNvSpPr/>
          <p:nvPr userDrawn="1"/>
        </p:nvSpPr>
        <p:spPr>
          <a:xfrm>
            <a:off x="5057463" y="1254363"/>
            <a:ext cx="527762" cy="527762"/>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56" name="Picture Placeholder 84">
            <a:extLst>
              <a:ext uri="{FF2B5EF4-FFF2-40B4-BE49-F238E27FC236}">
                <a16:creationId xmlns:a16="http://schemas.microsoft.com/office/drawing/2014/main" id="{BADA8397-2401-4792-684F-FE2445249299}"/>
              </a:ext>
            </a:extLst>
          </p:cNvPr>
          <p:cNvSpPr>
            <a:spLocks noGrp="1"/>
          </p:cNvSpPr>
          <p:nvPr>
            <p:ph type="pic" sz="quarter" idx="28"/>
          </p:nvPr>
        </p:nvSpPr>
        <p:spPr>
          <a:xfrm>
            <a:off x="5158175" y="1357587"/>
            <a:ext cx="341578" cy="321314"/>
          </a:xfrm>
        </p:spPr>
        <p:txBody>
          <a:bodyPr>
            <a:normAutofit/>
          </a:bodyPr>
          <a:lstStyle>
            <a:lvl1pPr marL="0" indent="0" algn="ctr">
              <a:buNone/>
              <a:defRPr sz="400"/>
            </a:lvl1pPr>
          </a:lstStyle>
          <a:p>
            <a:endParaRPr lang="en-IN" dirty="0"/>
          </a:p>
        </p:txBody>
      </p:sp>
      <p:sp>
        <p:nvSpPr>
          <p:cNvPr id="57" name="Text Placeholder 45">
            <a:extLst>
              <a:ext uri="{FF2B5EF4-FFF2-40B4-BE49-F238E27FC236}">
                <a16:creationId xmlns:a16="http://schemas.microsoft.com/office/drawing/2014/main" id="{4D81A721-181F-6B51-5B59-191D64A0D151}"/>
              </a:ext>
            </a:extLst>
          </p:cNvPr>
          <p:cNvSpPr>
            <a:spLocks noGrp="1"/>
          </p:cNvSpPr>
          <p:nvPr>
            <p:ph type="body" sz="quarter" idx="29" hasCustomPrompt="1"/>
          </p:nvPr>
        </p:nvSpPr>
        <p:spPr>
          <a:xfrm>
            <a:off x="6142878" y="2204756"/>
            <a:ext cx="1429316" cy="240646"/>
          </a:xfrm>
        </p:spPr>
        <p:txBody>
          <a:bodyPr>
            <a:noAutofit/>
          </a:bodyPr>
          <a:lstStyle>
            <a:lvl1pPr marL="0" indent="0" algn="ctr">
              <a:buNone/>
              <a:defRPr lang="en-US" sz="1200" b="1" kern="1200" dirty="0" smtClean="0">
                <a:solidFill>
                  <a:srgbClr val="018DC8"/>
                </a:solidFill>
                <a:latin typeface="Segoe UI" panose="020B0502040204020203" pitchFamily="34" charset="0"/>
                <a:ea typeface="+mn-ea"/>
                <a:cs typeface="+mn-cs"/>
              </a:defRPr>
            </a:lvl1pPr>
          </a:lstStyle>
          <a:p>
            <a:pPr marL="0" lvl="0" indent="0" algn="ctr" defTabSz="914354" rtl="0" eaLnBrk="1" latinLnBrk="0" hangingPunct="1">
              <a:lnSpc>
                <a:spcPct val="90000"/>
              </a:lnSpc>
              <a:spcBef>
                <a:spcPts val="1000"/>
              </a:spcBef>
              <a:buFont typeface="Arial" panose="020B0604020202020204" pitchFamily="34" charset="0"/>
              <a:buNone/>
            </a:pPr>
            <a:r>
              <a:rPr lang="en-US" dirty="0"/>
              <a:t>Click to edit Text</a:t>
            </a:r>
          </a:p>
        </p:txBody>
      </p:sp>
      <p:sp>
        <p:nvSpPr>
          <p:cNvPr id="58" name="Text Placeholder 45">
            <a:extLst>
              <a:ext uri="{FF2B5EF4-FFF2-40B4-BE49-F238E27FC236}">
                <a16:creationId xmlns:a16="http://schemas.microsoft.com/office/drawing/2014/main" id="{E6C15D33-4A10-65A2-9F9A-3E7AC79B7259}"/>
              </a:ext>
            </a:extLst>
          </p:cNvPr>
          <p:cNvSpPr>
            <a:spLocks noGrp="1"/>
          </p:cNvSpPr>
          <p:nvPr>
            <p:ph type="body" sz="quarter" idx="30" hasCustomPrompt="1"/>
          </p:nvPr>
        </p:nvSpPr>
        <p:spPr>
          <a:xfrm>
            <a:off x="6201292" y="1809834"/>
            <a:ext cx="1312488" cy="352804"/>
          </a:xfrm>
        </p:spPr>
        <p:txBody>
          <a:bodyPr>
            <a:noAutofit/>
          </a:bodyPr>
          <a:lstStyle>
            <a:lvl1pPr marL="0" indent="0" algn="ctr">
              <a:buNone/>
              <a:defRPr sz="1050"/>
            </a:lvl1pPr>
          </a:lstStyle>
          <a:p>
            <a:pPr lvl="0"/>
            <a:r>
              <a:rPr lang="en-US" dirty="0"/>
              <a:t>Click to edit Text</a:t>
            </a:r>
          </a:p>
        </p:txBody>
      </p:sp>
      <p:sp>
        <p:nvSpPr>
          <p:cNvPr id="59" name="Oval 58">
            <a:extLst>
              <a:ext uri="{FF2B5EF4-FFF2-40B4-BE49-F238E27FC236}">
                <a16:creationId xmlns:a16="http://schemas.microsoft.com/office/drawing/2014/main" id="{278E9F43-A215-031F-D5CE-2AF82AF95EFC}"/>
              </a:ext>
            </a:extLst>
          </p:cNvPr>
          <p:cNvSpPr/>
          <p:nvPr userDrawn="1"/>
        </p:nvSpPr>
        <p:spPr>
          <a:xfrm>
            <a:off x="6593655" y="1254363"/>
            <a:ext cx="527762" cy="527762"/>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62" name="Picture Placeholder 84">
            <a:extLst>
              <a:ext uri="{FF2B5EF4-FFF2-40B4-BE49-F238E27FC236}">
                <a16:creationId xmlns:a16="http://schemas.microsoft.com/office/drawing/2014/main" id="{6EC4EBC5-5329-BF5E-9E99-DDFE141A1DBE}"/>
              </a:ext>
            </a:extLst>
          </p:cNvPr>
          <p:cNvSpPr>
            <a:spLocks noGrp="1"/>
          </p:cNvSpPr>
          <p:nvPr>
            <p:ph type="pic" sz="quarter" idx="31"/>
          </p:nvPr>
        </p:nvSpPr>
        <p:spPr>
          <a:xfrm>
            <a:off x="6694367" y="1357587"/>
            <a:ext cx="341578" cy="321314"/>
          </a:xfrm>
        </p:spPr>
        <p:txBody>
          <a:bodyPr>
            <a:normAutofit/>
          </a:bodyPr>
          <a:lstStyle>
            <a:lvl1pPr marL="0" indent="0" algn="ctr">
              <a:buNone/>
              <a:defRPr sz="400"/>
            </a:lvl1pPr>
          </a:lstStyle>
          <a:p>
            <a:endParaRPr lang="en-IN" dirty="0"/>
          </a:p>
        </p:txBody>
      </p:sp>
      <p:sp>
        <p:nvSpPr>
          <p:cNvPr id="69" name="Text Placeholder 45">
            <a:extLst>
              <a:ext uri="{FF2B5EF4-FFF2-40B4-BE49-F238E27FC236}">
                <a16:creationId xmlns:a16="http://schemas.microsoft.com/office/drawing/2014/main" id="{8BA19A12-A918-83E1-3B8A-8DB6A0325BE9}"/>
              </a:ext>
            </a:extLst>
          </p:cNvPr>
          <p:cNvSpPr>
            <a:spLocks noGrp="1"/>
          </p:cNvSpPr>
          <p:nvPr>
            <p:ph type="body" sz="quarter" idx="32" hasCustomPrompt="1"/>
          </p:nvPr>
        </p:nvSpPr>
        <p:spPr>
          <a:xfrm>
            <a:off x="7152168" y="3472839"/>
            <a:ext cx="1429316" cy="240646"/>
          </a:xfrm>
        </p:spPr>
        <p:txBody>
          <a:bodyPr>
            <a:noAutofit/>
          </a:bodyPr>
          <a:lstStyle>
            <a:lvl1pPr marL="0" indent="0" algn="ctr">
              <a:buNone/>
              <a:defRPr lang="en-US" sz="1200" b="1" kern="1200" dirty="0" smtClean="0">
                <a:solidFill>
                  <a:srgbClr val="018DC8"/>
                </a:solidFill>
                <a:latin typeface="Segoe UI" panose="020B0502040204020203" pitchFamily="34" charset="0"/>
                <a:ea typeface="+mn-ea"/>
                <a:cs typeface="+mn-cs"/>
              </a:defRPr>
            </a:lvl1pPr>
          </a:lstStyle>
          <a:p>
            <a:pPr marL="0" lvl="0" indent="0" algn="ctr" defTabSz="914354" rtl="0" eaLnBrk="1" latinLnBrk="0" hangingPunct="1">
              <a:lnSpc>
                <a:spcPct val="90000"/>
              </a:lnSpc>
              <a:spcBef>
                <a:spcPts val="1000"/>
              </a:spcBef>
              <a:buFont typeface="Arial" panose="020B0604020202020204" pitchFamily="34" charset="0"/>
              <a:buNone/>
            </a:pPr>
            <a:r>
              <a:rPr lang="en-US" dirty="0"/>
              <a:t>Click to edit Text</a:t>
            </a:r>
          </a:p>
        </p:txBody>
      </p:sp>
      <p:sp>
        <p:nvSpPr>
          <p:cNvPr id="70" name="Text Placeholder 45">
            <a:extLst>
              <a:ext uri="{FF2B5EF4-FFF2-40B4-BE49-F238E27FC236}">
                <a16:creationId xmlns:a16="http://schemas.microsoft.com/office/drawing/2014/main" id="{F50771BA-18C9-B449-E5C0-FB0445FDDEB7}"/>
              </a:ext>
            </a:extLst>
          </p:cNvPr>
          <p:cNvSpPr>
            <a:spLocks noGrp="1"/>
          </p:cNvSpPr>
          <p:nvPr>
            <p:ph type="body" sz="quarter" idx="33" hasCustomPrompt="1"/>
          </p:nvPr>
        </p:nvSpPr>
        <p:spPr>
          <a:xfrm>
            <a:off x="7210582" y="3077917"/>
            <a:ext cx="1312488" cy="352804"/>
          </a:xfrm>
        </p:spPr>
        <p:txBody>
          <a:bodyPr>
            <a:noAutofit/>
          </a:bodyPr>
          <a:lstStyle>
            <a:lvl1pPr marL="0" indent="0" algn="ctr">
              <a:buNone/>
              <a:defRPr sz="1050"/>
            </a:lvl1pPr>
          </a:lstStyle>
          <a:p>
            <a:pPr lvl="0"/>
            <a:r>
              <a:rPr lang="en-US" dirty="0"/>
              <a:t>Click to edit Text</a:t>
            </a:r>
          </a:p>
        </p:txBody>
      </p:sp>
      <p:sp>
        <p:nvSpPr>
          <p:cNvPr id="71" name="Oval 70">
            <a:extLst>
              <a:ext uri="{FF2B5EF4-FFF2-40B4-BE49-F238E27FC236}">
                <a16:creationId xmlns:a16="http://schemas.microsoft.com/office/drawing/2014/main" id="{CE9D236A-4DDE-BB7E-A10E-8AC69451F0B0}"/>
              </a:ext>
            </a:extLst>
          </p:cNvPr>
          <p:cNvSpPr/>
          <p:nvPr userDrawn="1"/>
        </p:nvSpPr>
        <p:spPr>
          <a:xfrm>
            <a:off x="7602945" y="2522446"/>
            <a:ext cx="527762" cy="527762"/>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74" name="Picture Placeholder 84">
            <a:extLst>
              <a:ext uri="{FF2B5EF4-FFF2-40B4-BE49-F238E27FC236}">
                <a16:creationId xmlns:a16="http://schemas.microsoft.com/office/drawing/2014/main" id="{D8AB9D3A-FD54-41C9-F7D3-A586C584A293}"/>
              </a:ext>
            </a:extLst>
          </p:cNvPr>
          <p:cNvSpPr>
            <a:spLocks noGrp="1"/>
          </p:cNvSpPr>
          <p:nvPr>
            <p:ph type="pic" sz="quarter" idx="34"/>
          </p:nvPr>
        </p:nvSpPr>
        <p:spPr>
          <a:xfrm>
            <a:off x="7703657" y="2625670"/>
            <a:ext cx="341578" cy="321314"/>
          </a:xfrm>
        </p:spPr>
        <p:txBody>
          <a:bodyPr>
            <a:normAutofit/>
          </a:bodyPr>
          <a:lstStyle>
            <a:lvl1pPr marL="0" indent="0" algn="ctr">
              <a:buNone/>
              <a:defRPr sz="400"/>
            </a:lvl1pPr>
          </a:lstStyle>
          <a:p>
            <a:endParaRPr lang="en-IN" dirty="0"/>
          </a:p>
        </p:txBody>
      </p:sp>
      <p:sp>
        <p:nvSpPr>
          <p:cNvPr id="75" name="Text Placeholder 45">
            <a:extLst>
              <a:ext uri="{FF2B5EF4-FFF2-40B4-BE49-F238E27FC236}">
                <a16:creationId xmlns:a16="http://schemas.microsoft.com/office/drawing/2014/main" id="{D019FDC2-1940-F2C8-B67D-0468C068400E}"/>
              </a:ext>
            </a:extLst>
          </p:cNvPr>
          <p:cNvSpPr>
            <a:spLocks noGrp="1"/>
          </p:cNvSpPr>
          <p:nvPr>
            <p:ph type="body" sz="quarter" idx="35" hasCustomPrompt="1"/>
          </p:nvPr>
        </p:nvSpPr>
        <p:spPr>
          <a:xfrm>
            <a:off x="3589459" y="3472839"/>
            <a:ext cx="1429316" cy="240646"/>
          </a:xfrm>
        </p:spPr>
        <p:txBody>
          <a:bodyPr>
            <a:noAutofit/>
          </a:bodyPr>
          <a:lstStyle>
            <a:lvl1pPr marL="0" indent="0" algn="ctr">
              <a:buNone/>
              <a:defRPr lang="en-US" sz="1200" b="1" kern="1200" dirty="0" smtClean="0">
                <a:solidFill>
                  <a:srgbClr val="018DC8"/>
                </a:solidFill>
                <a:latin typeface="Segoe UI" panose="020B0502040204020203" pitchFamily="34" charset="0"/>
                <a:ea typeface="+mn-ea"/>
                <a:cs typeface="+mn-cs"/>
              </a:defRPr>
            </a:lvl1pPr>
          </a:lstStyle>
          <a:p>
            <a:pPr marL="0" lvl="0" indent="0" algn="ctr" defTabSz="914354" rtl="0" eaLnBrk="1" latinLnBrk="0" hangingPunct="1">
              <a:lnSpc>
                <a:spcPct val="90000"/>
              </a:lnSpc>
              <a:spcBef>
                <a:spcPts val="1000"/>
              </a:spcBef>
              <a:buFont typeface="Arial" panose="020B0604020202020204" pitchFamily="34" charset="0"/>
              <a:buNone/>
            </a:pPr>
            <a:r>
              <a:rPr lang="en-US" dirty="0"/>
              <a:t>Click to edit Text</a:t>
            </a:r>
          </a:p>
        </p:txBody>
      </p:sp>
      <p:sp>
        <p:nvSpPr>
          <p:cNvPr id="76" name="Text Placeholder 45">
            <a:extLst>
              <a:ext uri="{FF2B5EF4-FFF2-40B4-BE49-F238E27FC236}">
                <a16:creationId xmlns:a16="http://schemas.microsoft.com/office/drawing/2014/main" id="{060E605C-8F02-F1E2-1100-B601E0A9F2E7}"/>
              </a:ext>
            </a:extLst>
          </p:cNvPr>
          <p:cNvSpPr>
            <a:spLocks noGrp="1"/>
          </p:cNvSpPr>
          <p:nvPr>
            <p:ph type="body" sz="quarter" idx="36" hasCustomPrompt="1"/>
          </p:nvPr>
        </p:nvSpPr>
        <p:spPr>
          <a:xfrm>
            <a:off x="3647873" y="3077917"/>
            <a:ext cx="1312488" cy="352804"/>
          </a:xfrm>
        </p:spPr>
        <p:txBody>
          <a:bodyPr>
            <a:noAutofit/>
          </a:bodyPr>
          <a:lstStyle>
            <a:lvl1pPr marL="0" indent="0" algn="ctr">
              <a:buNone/>
              <a:defRPr sz="1050"/>
            </a:lvl1pPr>
          </a:lstStyle>
          <a:p>
            <a:pPr lvl="0"/>
            <a:r>
              <a:rPr lang="en-US" dirty="0"/>
              <a:t>Click to edit Text</a:t>
            </a:r>
          </a:p>
        </p:txBody>
      </p:sp>
      <p:sp>
        <p:nvSpPr>
          <p:cNvPr id="77" name="Oval 76">
            <a:extLst>
              <a:ext uri="{FF2B5EF4-FFF2-40B4-BE49-F238E27FC236}">
                <a16:creationId xmlns:a16="http://schemas.microsoft.com/office/drawing/2014/main" id="{29458728-7FD1-23B5-11FF-1F491FD76F48}"/>
              </a:ext>
            </a:extLst>
          </p:cNvPr>
          <p:cNvSpPr/>
          <p:nvPr userDrawn="1"/>
        </p:nvSpPr>
        <p:spPr>
          <a:xfrm>
            <a:off x="4040236" y="2522446"/>
            <a:ext cx="527762" cy="527762"/>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78" name="Picture Placeholder 84">
            <a:extLst>
              <a:ext uri="{FF2B5EF4-FFF2-40B4-BE49-F238E27FC236}">
                <a16:creationId xmlns:a16="http://schemas.microsoft.com/office/drawing/2014/main" id="{1489B76C-82F8-C419-F8E7-214B251A4DE1}"/>
              </a:ext>
            </a:extLst>
          </p:cNvPr>
          <p:cNvSpPr>
            <a:spLocks noGrp="1"/>
          </p:cNvSpPr>
          <p:nvPr>
            <p:ph type="pic" sz="quarter" idx="37"/>
          </p:nvPr>
        </p:nvSpPr>
        <p:spPr>
          <a:xfrm>
            <a:off x="4140948" y="2625670"/>
            <a:ext cx="341578" cy="321314"/>
          </a:xfrm>
        </p:spPr>
        <p:txBody>
          <a:bodyPr>
            <a:normAutofit/>
          </a:bodyPr>
          <a:lstStyle>
            <a:lvl1pPr marL="0" indent="0" algn="ctr">
              <a:buNone/>
              <a:defRPr sz="400"/>
            </a:lvl1pPr>
          </a:lstStyle>
          <a:p>
            <a:endParaRPr lang="en-IN" dirty="0"/>
          </a:p>
        </p:txBody>
      </p:sp>
      <p:sp>
        <p:nvSpPr>
          <p:cNvPr id="83" name="Text Placeholder 45">
            <a:extLst>
              <a:ext uri="{FF2B5EF4-FFF2-40B4-BE49-F238E27FC236}">
                <a16:creationId xmlns:a16="http://schemas.microsoft.com/office/drawing/2014/main" id="{D52EA686-8A05-38CE-F890-DD2589786494}"/>
              </a:ext>
            </a:extLst>
          </p:cNvPr>
          <p:cNvSpPr>
            <a:spLocks noGrp="1"/>
          </p:cNvSpPr>
          <p:nvPr>
            <p:ph type="body" sz="quarter" idx="41" hasCustomPrompt="1"/>
          </p:nvPr>
        </p:nvSpPr>
        <p:spPr>
          <a:xfrm>
            <a:off x="3925889" y="4973835"/>
            <a:ext cx="1429316" cy="240646"/>
          </a:xfrm>
        </p:spPr>
        <p:txBody>
          <a:bodyPr>
            <a:noAutofit/>
          </a:bodyPr>
          <a:lstStyle>
            <a:lvl1pPr marL="0" indent="0" algn="ctr">
              <a:buNone/>
              <a:defRPr lang="en-US" sz="1200" b="1" kern="1200" dirty="0" smtClean="0">
                <a:solidFill>
                  <a:srgbClr val="018DC8"/>
                </a:solidFill>
                <a:latin typeface="Segoe UI" panose="020B0502040204020203" pitchFamily="34" charset="0"/>
                <a:ea typeface="+mn-ea"/>
                <a:cs typeface="+mn-cs"/>
              </a:defRPr>
            </a:lvl1pPr>
          </a:lstStyle>
          <a:p>
            <a:pPr marL="0" lvl="0" indent="0" algn="ctr" defTabSz="914354" rtl="0" eaLnBrk="1" latinLnBrk="0" hangingPunct="1">
              <a:lnSpc>
                <a:spcPct val="90000"/>
              </a:lnSpc>
              <a:spcBef>
                <a:spcPts val="1000"/>
              </a:spcBef>
              <a:buFont typeface="Arial" panose="020B0604020202020204" pitchFamily="34" charset="0"/>
              <a:buNone/>
            </a:pPr>
            <a:r>
              <a:rPr lang="en-US" dirty="0"/>
              <a:t>Click to edit Text</a:t>
            </a:r>
          </a:p>
        </p:txBody>
      </p:sp>
      <p:sp>
        <p:nvSpPr>
          <p:cNvPr id="84" name="Text Placeholder 45">
            <a:extLst>
              <a:ext uri="{FF2B5EF4-FFF2-40B4-BE49-F238E27FC236}">
                <a16:creationId xmlns:a16="http://schemas.microsoft.com/office/drawing/2014/main" id="{4A58B6CE-2735-29CD-4901-1FCB634E1807}"/>
              </a:ext>
            </a:extLst>
          </p:cNvPr>
          <p:cNvSpPr>
            <a:spLocks noGrp="1"/>
          </p:cNvSpPr>
          <p:nvPr>
            <p:ph type="body" sz="quarter" idx="42" hasCustomPrompt="1"/>
          </p:nvPr>
        </p:nvSpPr>
        <p:spPr>
          <a:xfrm>
            <a:off x="3984303" y="4578913"/>
            <a:ext cx="1312488" cy="352804"/>
          </a:xfrm>
        </p:spPr>
        <p:txBody>
          <a:bodyPr>
            <a:noAutofit/>
          </a:bodyPr>
          <a:lstStyle>
            <a:lvl1pPr marL="0" indent="0" algn="ctr">
              <a:buNone/>
              <a:defRPr sz="1050"/>
            </a:lvl1pPr>
          </a:lstStyle>
          <a:p>
            <a:pPr lvl="0"/>
            <a:r>
              <a:rPr lang="en-US" dirty="0"/>
              <a:t>Click to edit Text</a:t>
            </a:r>
          </a:p>
        </p:txBody>
      </p:sp>
      <p:sp>
        <p:nvSpPr>
          <p:cNvPr id="85" name="Oval 84">
            <a:extLst>
              <a:ext uri="{FF2B5EF4-FFF2-40B4-BE49-F238E27FC236}">
                <a16:creationId xmlns:a16="http://schemas.microsoft.com/office/drawing/2014/main" id="{9A1332C7-FFE4-CCB3-C10F-613C1BB16AD4}"/>
              </a:ext>
            </a:extLst>
          </p:cNvPr>
          <p:cNvSpPr/>
          <p:nvPr userDrawn="1"/>
        </p:nvSpPr>
        <p:spPr>
          <a:xfrm>
            <a:off x="4376666" y="4023442"/>
            <a:ext cx="527762" cy="527762"/>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86" name="Picture Placeholder 84">
            <a:extLst>
              <a:ext uri="{FF2B5EF4-FFF2-40B4-BE49-F238E27FC236}">
                <a16:creationId xmlns:a16="http://schemas.microsoft.com/office/drawing/2014/main" id="{25947FE4-841C-E4E8-DFCB-B53A7084EF84}"/>
              </a:ext>
            </a:extLst>
          </p:cNvPr>
          <p:cNvSpPr>
            <a:spLocks noGrp="1"/>
          </p:cNvSpPr>
          <p:nvPr>
            <p:ph type="pic" sz="quarter" idx="43"/>
          </p:nvPr>
        </p:nvSpPr>
        <p:spPr>
          <a:xfrm>
            <a:off x="4477378" y="4126666"/>
            <a:ext cx="341578" cy="321314"/>
          </a:xfrm>
        </p:spPr>
        <p:txBody>
          <a:bodyPr>
            <a:normAutofit/>
          </a:bodyPr>
          <a:lstStyle>
            <a:lvl1pPr marL="0" indent="0" algn="ctr">
              <a:buNone/>
              <a:defRPr sz="400"/>
            </a:lvl1pPr>
          </a:lstStyle>
          <a:p>
            <a:endParaRPr lang="en-IN" dirty="0"/>
          </a:p>
        </p:txBody>
      </p:sp>
      <p:sp>
        <p:nvSpPr>
          <p:cNvPr id="87" name="Text Placeholder 45">
            <a:extLst>
              <a:ext uri="{FF2B5EF4-FFF2-40B4-BE49-F238E27FC236}">
                <a16:creationId xmlns:a16="http://schemas.microsoft.com/office/drawing/2014/main" id="{67FDDAB7-DD77-2C92-4EF8-2BDD00C4A548}"/>
              </a:ext>
            </a:extLst>
          </p:cNvPr>
          <p:cNvSpPr>
            <a:spLocks noGrp="1"/>
          </p:cNvSpPr>
          <p:nvPr>
            <p:ph type="body" sz="quarter" idx="44" hasCustomPrompt="1"/>
          </p:nvPr>
        </p:nvSpPr>
        <p:spPr>
          <a:xfrm>
            <a:off x="6815738" y="4973835"/>
            <a:ext cx="1429316" cy="240646"/>
          </a:xfrm>
        </p:spPr>
        <p:txBody>
          <a:bodyPr>
            <a:noAutofit/>
          </a:bodyPr>
          <a:lstStyle>
            <a:lvl1pPr marL="0" indent="0" algn="ctr">
              <a:buNone/>
              <a:defRPr lang="en-US" sz="1200" b="1" kern="1200" dirty="0" smtClean="0">
                <a:solidFill>
                  <a:srgbClr val="018DC8"/>
                </a:solidFill>
                <a:latin typeface="Segoe UI" panose="020B0502040204020203" pitchFamily="34" charset="0"/>
                <a:ea typeface="+mn-ea"/>
                <a:cs typeface="+mn-cs"/>
              </a:defRPr>
            </a:lvl1pPr>
          </a:lstStyle>
          <a:p>
            <a:pPr marL="0" lvl="0" indent="0" algn="ctr" defTabSz="914354" rtl="0" eaLnBrk="1" latinLnBrk="0" hangingPunct="1">
              <a:lnSpc>
                <a:spcPct val="90000"/>
              </a:lnSpc>
              <a:spcBef>
                <a:spcPts val="1000"/>
              </a:spcBef>
              <a:buFont typeface="Arial" panose="020B0604020202020204" pitchFamily="34" charset="0"/>
              <a:buNone/>
            </a:pPr>
            <a:r>
              <a:rPr lang="en-US" dirty="0"/>
              <a:t>Click to edit Text</a:t>
            </a:r>
          </a:p>
        </p:txBody>
      </p:sp>
      <p:sp>
        <p:nvSpPr>
          <p:cNvPr id="88" name="Text Placeholder 45">
            <a:extLst>
              <a:ext uri="{FF2B5EF4-FFF2-40B4-BE49-F238E27FC236}">
                <a16:creationId xmlns:a16="http://schemas.microsoft.com/office/drawing/2014/main" id="{E3A27D06-21FE-D925-07BF-C2648859DBA3}"/>
              </a:ext>
            </a:extLst>
          </p:cNvPr>
          <p:cNvSpPr>
            <a:spLocks noGrp="1"/>
          </p:cNvSpPr>
          <p:nvPr>
            <p:ph type="body" sz="quarter" idx="45" hasCustomPrompt="1"/>
          </p:nvPr>
        </p:nvSpPr>
        <p:spPr>
          <a:xfrm>
            <a:off x="6874152" y="4578913"/>
            <a:ext cx="1312488" cy="352804"/>
          </a:xfrm>
        </p:spPr>
        <p:txBody>
          <a:bodyPr>
            <a:noAutofit/>
          </a:bodyPr>
          <a:lstStyle>
            <a:lvl1pPr marL="0" indent="0" algn="ctr">
              <a:buNone/>
              <a:defRPr sz="1050"/>
            </a:lvl1pPr>
          </a:lstStyle>
          <a:p>
            <a:pPr lvl="0"/>
            <a:r>
              <a:rPr lang="en-US" dirty="0"/>
              <a:t>Click to edit Text</a:t>
            </a:r>
          </a:p>
        </p:txBody>
      </p:sp>
      <p:sp>
        <p:nvSpPr>
          <p:cNvPr id="89" name="Oval 88">
            <a:extLst>
              <a:ext uri="{FF2B5EF4-FFF2-40B4-BE49-F238E27FC236}">
                <a16:creationId xmlns:a16="http://schemas.microsoft.com/office/drawing/2014/main" id="{FDE0A542-C43C-3C94-1310-C68D32D185B2}"/>
              </a:ext>
            </a:extLst>
          </p:cNvPr>
          <p:cNvSpPr/>
          <p:nvPr userDrawn="1"/>
        </p:nvSpPr>
        <p:spPr>
          <a:xfrm>
            <a:off x="7266515" y="4023442"/>
            <a:ext cx="527762" cy="527762"/>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90" name="Picture Placeholder 84">
            <a:extLst>
              <a:ext uri="{FF2B5EF4-FFF2-40B4-BE49-F238E27FC236}">
                <a16:creationId xmlns:a16="http://schemas.microsoft.com/office/drawing/2014/main" id="{55EB47DE-EBA2-4A48-056F-88577191122B}"/>
              </a:ext>
            </a:extLst>
          </p:cNvPr>
          <p:cNvSpPr>
            <a:spLocks noGrp="1"/>
          </p:cNvSpPr>
          <p:nvPr>
            <p:ph type="pic" sz="quarter" idx="46"/>
          </p:nvPr>
        </p:nvSpPr>
        <p:spPr>
          <a:xfrm>
            <a:off x="7367227" y="4126666"/>
            <a:ext cx="341578" cy="321314"/>
          </a:xfrm>
        </p:spPr>
        <p:txBody>
          <a:bodyPr>
            <a:normAutofit/>
          </a:bodyPr>
          <a:lstStyle>
            <a:lvl1pPr marL="0" indent="0" algn="ctr">
              <a:buNone/>
              <a:defRPr sz="400"/>
            </a:lvl1pPr>
          </a:lstStyle>
          <a:p>
            <a:endParaRPr lang="en-IN" dirty="0"/>
          </a:p>
        </p:txBody>
      </p:sp>
      <p:sp>
        <p:nvSpPr>
          <p:cNvPr id="91" name="Text Placeholder 45">
            <a:extLst>
              <a:ext uri="{FF2B5EF4-FFF2-40B4-BE49-F238E27FC236}">
                <a16:creationId xmlns:a16="http://schemas.microsoft.com/office/drawing/2014/main" id="{E33D936B-5750-2268-0B20-16A465522506}"/>
              </a:ext>
            </a:extLst>
          </p:cNvPr>
          <p:cNvSpPr>
            <a:spLocks noGrp="1"/>
          </p:cNvSpPr>
          <p:nvPr>
            <p:ph type="body" sz="quarter" idx="47" hasCustomPrompt="1"/>
          </p:nvPr>
        </p:nvSpPr>
        <p:spPr>
          <a:xfrm>
            <a:off x="5364090" y="5715707"/>
            <a:ext cx="1429316" cy="240646"/>
          </a:xfrm>
        </p:spPr>
        <p:txBody>
          <a:bodyPr>
            <a:noAutofit/>
          </a:bodyPr>
          <a:lstStyle>
            <a:lvl1pPr marL="0" indent="0" algn="ctr">
              <a:buNone/>
              <a:defRPr lang="en-US" sz="1200" b="1" kern="1200" dirty="0" smtClean="0">
                <a:solidFill>
                  <a:srgbClr val="018DC8"/>
                </a:solidFill>
                <a:latin typeface="Segoe UI" panose="020B0502040204020203" pitchFamily="34" charset="0"/>
                <a:ea typeface="+mn-ea"/>
                <a:cs typeface="+mn-cs"/>
              </a:defRPr>
            </a:lvl1pPr>
          </a:lstStyle>
          <a:p>
            <a:pPr marL="0" lvl="0" indent="0" algn="ctr" defTabSz="914354" rtl="0" eaLnBrk="1" latinLnBrk="0" hangingPunct="1">
              <a:lnSpc>
                <a:spcPct val="90000"/>
              </a:lnSpc>
              <a:spcBef>
                <a:spcPts val="1000"/>
              </a:spcBef>
              <a:buFont typeface="Arial" panose="020B0604020202020204" pitchFamily="34" charset="0"/>
              <a:buNone/>
            </a:pPr>
            <a:r>
              <a:rPr lang="en-US" dirty="0"/>
              <a:t>Click to edit Text</a:t>
            </a:r>
          </a:p>
        </p:txBody>
      </p:sp>
      <p:sp>
        <p:nvSpPr>
          <p:cNvPr id="92" name="Text Placeholder 45">
            <a:extLst>
              <a:ext uri="{FF2B5EF4-FFF2-40B4-BE49-F238E27FC236}">
                <a16:creationId xmlns:a16="http://schemas.microsoft.com/office/drawing/2014/main" id="{3E33C17B-29C6-6742-46E8-61E24778BDAA}"/>
              </a:ext>
            </a:extLst>
          </p:cNvPr>
          <p:cNvSpPr>
            <a:spLocks noGrp="1"/>
          </p:cNvSpPr>
          <p:nvPr>
            <p:ph type="body" sz="quarter" idx="48" hasCustomPrompt="1"/>
          </p:nvPr>
        </p:nvSpPr>
        <p:spPr>
          <a:xfrm>
            <a:off x="5422504" y="5320785"/>
            <a:ext cx="1312488" cy="352804"/>
          </a:xfrm>
        </p:spPr>
        <p:txBody>
          <a:bodyPr>
            <a:noAutofit/>
          </a:bodyPr>
          <a:lstStyle>
            <a:lvl1pPr marL="0" indent="0" algn="ctr">
              <a:buNone/>
              <a:defRPr sz="1050"/>
            </a:lvl1pPr>
          </a:lstStyle>
          <a:p>
            <a:pPr lvl="0"/>
            <a:r>
              <a:rPr lang="en-US" dirty="0"/>
              <a:t>Click to edit Text</a:t>
            </a:r>
          </a:p>
        </p:txBody>
      </p:sp>
      <p:sp>
        <p:nvSpPr>
          <p:cNvPr id="93" name="Oval 92">
            <a:extLst>
              <a:ext uri="{FF2B5EF4-FFF2-40B4-BE49-F238E27FC236}">
                <a16:creationId xmlns:a16="http://schemas.microsoft.com/office/drawing/2014/main" id="{7FE05DD2-A24A-946F-B65D-5D8BE2109891}"/>
              </a:ext>
            </a:extLst>
          </p:cNvPr>
          <p:cNvSpPr/>
          <p:nvPr userDrawn="1"/>
        </p:nvSpPr>
        <p:spPr>
          <a:xfrm>
            <a:off x="5814867" y="4765314"/>
            <a:ext cx="527762" cy="527762"/>
          </a:xfrm>
          <a:prstGeom prst="ellipse">
            <a:avLst/>
          </a:prstGeom>
          <a:solidFill>
            <a:schemeClr val="bg1"/>
          </a:solidFill>
          <a:ln>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prstClr val="white"/>
              </a:solidFill>
              <a:latin typeface="Calibri" panose="020F0502020204030204"/>
            </a:endParaRPr>
          </a:p>
        </p:txBody>
      </p:sp>
      <p:sp>
        <p:nvSpPr>
          <p:cNvPr id="94" name="Picture Placeholder 84">
            <a:extLst>
              <a:ext uri="{FF2B5EF4-FFF2-40B4-BE49-F238E27FC236}">
                <a16:creationId xmlns:a16="http://schemas.microsoft.com/office/drawing/2014/main" id="{FC5B266C-6BA0-5112-4D3B-A665FDF87BB9}"/>
              </a:ext>
            </a:extLst>
          </p:cNvPr>
          <p:cNvSpPr>
            <a:spLocks noGrp="1"/>
          </p:cNvSpPr>
          <p:nvPr>
            <p:ph type="pic" sz="quarter" idx="49"/>
          </p:nvPr>
        </p:nvSpPr>
        <p:spPr>
          <a:xfrm>
            <a:off x="5915579" y="4868538"/>
            <a:ext cx="341578" cy="321314"/>
          </a:xfrm>
        </p:spPr>
        <p:txBody>
          <a:bodyPr>
            <a:normAutofit/>
          </a:bodyPr>
          <a:lstStyle>
            <a:lvl1pPr marL="0" indent="0" algn="ctr">
              <a:buNone/>
              <a:defRPr sz="400"/>
            </a:lvl1pPr>
          </a:lstStyle>
          <a:p>
            <a:endParaRPr lang="en-IN" dirty="0"/>
          </a:p>
        </p:txBody>
      </p:sp>
      <p:sp>
        <p:nvSpPr>
          <p:cNvPr id="95" name="Picture Placeholder 84">
            <a:extLst>
              <a:ext uri="{FF2B5EF4-FFF2-40B4-BE49-F238E27FC236}">
                <a16:creationId xmlns:a16="http://schemas.microsoft.com/office/drawing/2014/main" id="{C041595E-5A96-8D1B-E85B-5D531C1C59A0}"/>
              </a:ext>
            </a:extLst>
          </p:cNvPr>
          <p:cNvSpPr>
            <a:spLocks noGrp="1"/>
          </p:cNvSpPr>
          <p:nvPr>
            <p:ph type="pic" sz="quarter" idx="50"/>
          </p:nvPr>
        </p:nvSpPr>
        <p:spPr>
          <a:xfrm>
            <a:off x="5807968" y="2828669"/>
            <a:ext cx="576064" cy="541890"/>
          </a:xfrm>
        </p:spPr>
        <p:txBody>
          <a:bodyPr>
            <a:normAutofit/>
          </a:bodyPr>
          <a:lstStyle>
            <a:lvl1pPr marL="0" indent="0" algn="ctr">
              <a:buNone/>
              <a:defRPr sz="600"/>
            </a:lvl1pPr>
          </a:lstStyle>
          <a:p>
            <a:endParaRPr lang="en-IN" dirty="0"/>
          </a:p>
        </p:txBody>
      </p:sp>
    </p:spTree>
    <p:extLst>
      <p:ext uri="{BB962C8B-B14F-4D97-AF65-F5344CB8AC3E}">
        <p14:creationId xmlns:p14="http://schemas.microsoft.com/office/powerpoint/2010/main" val="2864394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hasCustomPrompt="1"/>
          </p:nvPr>
        </p:nvSpPr>
        <p:spPr>
          <a:xfrm>
            <a:off x="1" y="0"/>
            <a:ext cx="12192000"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sp>
        <p:nvSpPr>
          <p:cNvPr id="5" name="Picture Placeholder 4">
            <a:extLst>
              <a:ext uri="{FF2B5EF4-FFF2-40B4-BE49-F238E27FC236}">
                <a16:creationId xmlns:a16="http://schemas.microsoft.com/office/drawing/2014/main" id="{B25CF549-3332-13D1-B6D3-BB288577F01B}"/>
              </a:ext>
            </a:extLst>
          </p:cNvPr>
          <p:cNvSpPr>
            <a:spLocks noGrp="1"/>
          </p:cNvSpPr>
          <p:nvPr>
            <p:ph type="pic" sz="quarter" idx="11"/>
          </p:nvPr>
        </p:nvSpPr>
        <p:spPr>
          <a:xfrm>
            <a:off x="0" y="635000"/>
            <a:ext cx="12192000" cy="2794000"/>
          </a:xfrm>
        </p:spPr>
        <p:txBody>
          <a:bodyPr>
            <a:normAutofit/>
          </a:bodyPr>
          <a:lstStyle>
            <a:lvl1pPr>
              <a:defRPr sz="1050"/>
            </a:lvl1pPr>
          </a:lstStyle>
          <a:p>
            <a:endParaRPr lang="en-IN" dirty="0"/>
          </a:p>
        </p:txBody>
      </p:sp>
      <p:sp>
        <p:nvSpPr>
          <p:cNvPr id="9" name="Picture Placeholder 8">
            <a:extLst>
              <a:ext uri="{FF2B5EF4-FFF2-40B4-BE49-F238E27FC236}">
                <a16:creationId xmlns:a16="http://schemas.microsoft.com/office/drawing/2014/main" id="{897DA2CE-174E-98B9-B279-3FAED3FA5223}"/>
              </a:ext>
            </a:extLst>
          </p:cNvPr>
          <p:cNvSpPr>
            <a:spLocks noGrp="1"/>
          </p:cNvSpPr>
          <p:nvPr>
            <p:ph type="pic" sz="quarter" idx="12"/>
          </p:nvPr>
        </p:nvSpPr>
        <p:spPr>
          <a:xfrm>
            <a:off x="1456158" y="3009106"/>
            <a:ext cx="839788" cy="839788"/>
          </a:xfrm>
        </p:spPr>
        <p:txBody>
          <a:bodyPr>
            <a:normAutofit/>
          </a:bodyPr>
          <a:lstStyle>
            <a:lvl1pPr>
              <a:defRPr sz="1400"/>
            </a:lvl1pPr>
          </a:lstStyle>
          <a:p>
            <a:endParaRPr lang="en-IN"/>
          </a:p>
        </p:txBody>
      </p:sp>
      <p:sp>
        <p:nvSpPr>
          <p:cNvPr id="10" name="Picture Placeholder 8">
            <a:extLst>
              <a:ext uri="{FF2B5EF4-FFF2-40B4-BE49-F238E27FC236}">
                <a16:creationId xmlns:a16="http://schemas.microsoft.com/office/drawing/2014/main" id="{E52C1377-FC22-1A2F-D070-718691CF1E42}"/>
              </a:ext>
            </a:extLst>
          </p:cNvPr>
          <p:cNvSpPr>
            <a:spLocks noGrp="1"/>
          </p:cNvSpPr>
          <p:nvPr>
            <p:ph type="pic" sz="quarter" idx="13"/>
          </p:nvPr>
        </p:nvSpPr>
        <p:spPr>
          <a:xfrm>
            <a:off x="1633343" y="3186291"/>
            <a:ext cx="485419" cy="485419"/>
          </a:xfrm>
        </p:spPr>
        <p:txBody>
          <a:bodyPr>
            <a:normAutofit/>
          </a:bodyPr>
          <a:lstStyle>
            <a:lvl1pPr>
              <a:defRPr sz="1050"/>
            </a:lvl1pPr>
          </a:lstStyle>
          <a:p>
            <a:endParaRPr lang="en-IN"/>
          </a:p>
        </p:txBody>
      </p:sp>
      <p:sp>
        <p:nvSpPr>
          <p:cNvPr id="11" name="Picture Placeholder 8">
            <a:extLst>
              <a:ext uri="{FF2B5EF4-FFF2-40B4-BE49-F238E27FC236}">
                <a16:creationId xmlns:a16="http://schemas.microsoft.com/office/drawing/2014/main" id="{51D23E18-1485-443F-57AC-5E1109CBB184}"/>
              </a:ext>
            </a:extLst>
          </p:cNvPr>
          <p:cNvSpPr>
            <a:spLocks noGrp="1"/>
          </p:cNvSpPr>
          <p:nvPr>
            <p:ph type="pic" sz="quarter" idx="14"/>
          </p:nvPr>
        </p:nvSpPr>
        <p:spPr>
          <a:xfrm>
            <a:off x="4236680" y="3009106"/>
            <a:ext cx="839788" cy="839788"/>
          </a:xfrm>
        </p:spPr>
        <p:txBody>
          <a:bodyPr>
            <a:normAutofit/>
          </a:bodyPr>
          <a:lstStyle>
            <a:lvl1pPr>
              <a:defRPr sz="1400"/>
            </a:lvl1pPr>
          </a:lstStyle>
          <a:p>
            <a:endParaRPr lang="en-IN"/>
          </a:p>
        </p:txBody>
      </p:sp>
      <p:sp>
        <p:nvSpPr>
          <p:cNvPr id="12" name="Picture Placeholder 8">
            <a:extLst>
              <a:ext uri="{FF2B5EF4-FFF2-40B4-BE49-F238E27FC236}">
                <a16:creationId xmlns:a16="http://schemas.microsoft.com/office/drawing/2014/main" id="{D50ACA8A-EDE3-28F9-4B8B-E73D47B83F8A}"/>
              </a:ext>
            </a:extLst>
          </p:cNvPr>
          <p:cNvSpPr>
            <a:spLocks noGrp="1"/>
          </p:cNvSpPr>
          <p:nvPr>
            <p:ph type="pic" sz="quarter" idx="15"/>
          </p:nvPr>
        </p:nvSpPr>
        <p:spPr>
          <a:xfrm>
            <a:off x="4413865" y="3186291"/>
            <a:ext cx="485419" cy="485419"/>
          </a:xfrm>
        </p:spPr>
        <p:txBody>
          <a:bodyPr>
            <a:normAutofit/>
          </a:bodyPr>
          <a:lstStyle>
            <a:lvl1pPr>
              <a:defRPr sz="1050"/>
            </a:lvl1pPr>
          </a:lstStyle>
          <a:p>
            <a:endParaRPr lang="en-IN"/>
          </a:p>
        </p:txBody>
      </p:sp>
      <p:sp>
        <p:nvSpPr>
          <p:cNvPr id="13" name="Picture Placeholder 8">
            <a:extLst>
              <a:ext uri="{FF2B5EF4-FFF2-40B4-BE49-F238E27FC236}">
                <a16:creationId xmlns:a16="http://schemas.microsoft.com/office/drawing/2014/main" id="{5AE6DA00-B1F3-47F7-C221-B0175CDB13E8}"/>
              </a:ext>
            </a:extLst>
          </p:cNvPr>
          <p:cNvSpPr>
            <a:spLocks noGrp="1"/>
          </p:cNvSpPr>
          <p:nvPr>
            <p:ph type="pic" sz="quarter" idx="16"/>
          </p:nvPr>
        </p:nvSpPr>
        <p:spPr>
          <a:xfrm>
            <a:off x="7017202" y="3009106"/>
            <a:ext cx="839788" cy="839788"/>
          </a:xfrm>
        </p:spPr>
        <p:txBody>
          <a:bodyPr>
            <a:normAutofit/>
          </a:bodyPr>
          <a:lstStyle>
            <a:lvl1pPr>
              <a:defRPr sz="1400"/>
            </a:lvl1pPr>
          </a:lstStyle>
          <a:p>
            <a:endParaRPr lang="en-IN"/>
          </a:p>
        </p:txBody>
      </p:sp>
      <p:sp>
        <p:nvSpPr>
          <p:cNvPr id="14" name="Picture Placeholder 8">
            <a:extLst>
              <a:ext uri="{FF2B5EF4-FFF2-40B4-BE49-F238E27FC236}">
                <a16:creationId xmlns:a16="http://schemas.microsoft.com/office/drawing/2014/main" id="{9ADFBEB7-9DFE-8301-0186-2C9FC72EFBE4}"/>
              </a:ext>
            </a:extLst>
          </p:cNvPr>
          <p:cNvSpPr>
            <a:spLocks noGrp="1"/>
          </p:cNvSpPr>
          <p:nvPr>
            <p:ph type="pic" sz="quarter" idx="17"/>
          </p:nvPr>
        </p:nvSpPr>
        <p:spPr>
          <a:xfrm>
            <a:off x="7194387" y="3186291"/>
            <a:ext cx="485419" cy="485419"/>
          </a:xfrm>
        </p:spPr>
        <p:txBody>
          <a:bodyPr>
            <a:normAutofit/>
          </a:bodyPr>
          <a:lstStyle>
            <a:lvl1pPr>
              <a:defRPr sz="1050"/>
            </a:lvl1pPr>
          </a:lstStyle>
          <a:p>
            <a:endParaRPr lang="en-IN"/>
          </a:p>
        </p:txBody>
      </p:sp>
      <p:sp>
        <p:nvSpPr>
          <p:cNvPr id="15" name="Picture Placeholder 8">
            <a:extLst>
              <a:ext uri="{FF2B5EF4-FFF2-40B4-BE49-F238E27FC236}">
                <a16:creationId xmlns:a16="http://schemas.microsoft.com/office/drawing/2014/main" id="{C0C2EF26-2843-3ED9-9FEF-6E13B635776D}"/>
              </a:ext>
            </a:extLst>
          </p:cNvPr>
          <p:cNvSpPr>
            <a:spLocks noGrp="1"/>
          </p:cNvSpPr>
          <p:nvPr>
            <p:ph type="pic" sz="quarter" idx="18"/>
          </p:nvPr>
        </p:nvSpPr>
        <p:spPr>
          <a:xfrm>
            <a:off x="9797724" y="3009106"/>
            <a:ext cx="839788" cy="839788"/>
          </a:xfrm>
        </p:spPr>
        <p:txBody>
          <a:bodyPr>
            <a:normAutofit/>
          </a:bodyPr>
          <a:lstStyle>
            <a:lvl1pPr>
              <a:defRPr sz="1400"/>
            </a:lvl1pPr>
          </a:lstStyle>
          <a:p>
            <a:endParaRPr lang="en-IN"/>
          </a:p>
        </p:txBody>
      </p:sp>
      <p:sp>
        <p:nvSpPr>
          <p:cNvPr id="16" name="Picture Placeholder 8">
            <a:extLst>
              <a:ext uri="{FF2B5EF4-FFF2-40B4-BE49-F238E27FC236}">
                <a16:creationId xmlns:a16="http://schemas.microsoft.com/office/drawing/2014/main" id="{A41773BB-C377-13AA-444F-0A919BDA133F}"/>
              </a:ext>
            </a:extLst>
          </p:cNvPr>
          <p:cNvSpPr>
            <a:spLocks noGrp="1"/>
          </p:cNvSpPr>
          <p:nvPr>
            <p:ph type="pic" sz="quarter" idx="19"/>
          </p:nvPr>
        </p:nvSpPr>
        <p:spPr>
          <a:xfrm>
            <a:off x="9974909" y="3186291"/>
            <a:ext cx="485419" cy="485419"/>
          </a:xfrm>
        </p:spPr>
        <p:txBody>
          <a:bodyPr>
            <a:normAutofit/>
          </a:bodyPr>
          <a:lstStyle>
            <a:lvl1pPr>
              <a:defRPr sz="1050"/>
            </a:lvl1pPr>
          </a:lstStyle>
          <a:p>
            <a:endParaRPr lang="en-IN"/>
          </a:p>
        </p:txBody>
      </p:sp>
    </p:spTree>
    <p:extLst>
      <p:ext uri="{BB962C8B-B14F-4D97-AF65-F5344CB8AC3E}">
        <p14:creationId xmlns:p14="http://schemas.microsoft.com/office/powerpoint/2010/main" val="7433011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5265E8A8-9282-DC49-FD67-03A9A68EC9CD}"/>
              </a:ext>
            </a:extLst>
          </p:cNvPr>
          <p:cNvSpPr>
            <a:spLocks noGrp="1"/>
          </p:cNvSpPr>
          <p:nvPr>
            <p:ph type="body" sz="quarter" idx="10"/>
          </p:nvPr>
        </p:nvSpPr>
        <p:spPr>
          <a:xfrm>
            <a:off x="1" y="0"/>
            <a:ext cx="12192000"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Click to edit Master text styles</a:t>
            </a:r>
          </a:p>
        </p:txBody>
      </p:sp>
      <p:grpSp>
        <p:nvGrpSpPr>
          <p:cNvPr id="8" name="Graphic 1">
            <a:extLst>
              <a:ext uri="{FF2B5EF4-FFF2-40B4-BE49-F238E27FC236}">
                <a16:creationId xmlns:a16="http://schemas.microsoft.com/office/drawing/2014/main" id="{31542116-6DA1-F302-5146-3D85A4493120}"/>
              </a:ext>
            </a:extLst>
          </p:cNvPr>
          <p:cNvGrpSpPr/>
          <p:nvPr userDrawn="1"/>
        </p:nvGrpSpPr>
        <p:grpSpPr>
          <a:xfrm>
            <a:off x="4213860" y="1757557"/>
            <a:ext cx="3764280" cy="3761986"/>
            <a:chOff x="2548886" y="649700"/>
            <a:chExt cx="4046257" cy="4043792"/>
          </a:xfrm>
        </p:grpSpPr>
        <p:sp>
          <p:nvSpPr>
            <p:cNvPr id="9" name="Freeform: Shape 8">
              <a:extLst>
                <a:ext uri="{FF2B5EF4-FFF2-40B4-BE49-F238E27FC236}">
                  <a16:creationId xmlns:a16="http://schemas.microsoft.com/office/drawing/2014/main" id="{C7A27F2F-6FC6-E07D-23DF-9225D11158C3}"/>
                </a:ext>
              </a:extLst>
            </p:cNvPr>
            <p:cNvSpPr/>
            <p:nvPr/>
          </p:nvSpPr>
          <p:spPr>
            <a:xfrm>
              <a:off x="2690467" y="790104"/>
              <a:ext cx="3763024" cy="3762991"/>
            </a:xfrm>
            <a:custGeom>
              <a:avLst/>
              <a:gdLst>
                <a:gd name="connsiteX0" fmla="*/ 1880683 w 3763024"/>
                <a:gd name="connsiteY0" fmla="*/ 3762935 h 3762991"/>
                <a:gd name="connsiteX1" fmla="*/ -850 w 3763024"/>
                <a:gd name="connsiteY1" fmla="*/ 1881483 h 3762991"/>
                <a:gd name="connsiteX2" fmla="*/ 1880602 w 3763024"/>
                <a:gd name="connsiteY2" fmla="*/ -50 h 3762991"/>
                <a:gd name="connsiteX3" fmla="*/ 3762175 w 3763024"/>
                <a:gd name="connsiteY3" fmla="*/ 1881402 h 3762991"/>
                <a:gd name="connsiteX4" fmla="*/ 3211080 w 3763024"/>
                <a:gd name="connsiteY4" fmla="*/ 3211840 h 3762991"/>
                <a:gd name="connsiteX5" fmla="*/ 1880683 w 3763024"/>
                <a:gd name="connsiteY5" fmla="*/ 3762935 h 3762991"/>
                <a:gd name="connsiteX6" fmla="*/ 1880683 w 3763024"/>
                <a:gd name="connsiteY6" fmla="*/ 812566 h 3762991"/>
                <a:gd name="connsiteX7" fmla="*/ 811806 w 3763024"/>
                <a:gd name="connsiteY7" fmla="*/ 1881442 h 3762991"/>
                <a:gd name="connsiteX8" fmla="*/ 1880683 w 3763024"/>
                <a:gd name="connsiteY8" fmla="*/ 2950319 h 3762991"/>
                <a:gd name="connsiteX9" fmla="*/ 2949559 w 3763024"/>
                <a:gd name="connsiteY9" fmla="*/ 1881442 h 3762991"/>
                <a:gd name="connsiteX10" fmla="*/ 1880683 w 3763024"/>
                <a:gd name="connsiteY10" fmla="*/ 812566 h 37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3024" h="3762991">
                  <a:moveTo>
                    <a:pt x="1880683" y="3762935"/>
                  </a:moveTo>
                  <a:cubicBezTo>
                    <a:pt x="841559" y="3762962"/>
                    <a:pt x="-823" y="2920606"/>
                    <a:pt x="-850" y="1881483"/>
                  </a:cubicBezTo>
                  <a:cubicBezTo>
                    <a:pt x="-864" y="842359"/>
                    <a:pt x="841492" y="-30"/>
                    <a:pt x="1880602" y="-50"/>
                  </a:cubicBezTo>
                  <a:cubicBezTo>
                    <a:pt x="2919753" y="-70"/>
                    <a:pt x="3762175" y="842279"/>
                    <a:pt x="3762175" y="1881402"/>
                  </a:cubicBezTo>
                  <a:cubicBezTo>
                    <a:pt x="3762175" y="2380409"/>
                    <a:pt x="3563911" y="2858982"/>
                    <a:pt x="3211080" y="3211840"/>
                  </a:cubicBezTo>
                  <a:cubicBezTo>
                    <a:pt x="2859059" y="3565857"/>
                    <a:pt x="2379987" y="3764297"/>
                    <a:pt x="1880683" y="3762935"/>
                  </a:cubicBezTo>
                  <a:close/>
                  <a:moveTo>
                    <a:pt x="1880683" y="812566"/>
                  </a:moveTo>
                  <a:cubicBezTo>
                    <a:pt x="1290353" y="812566"/>
                    <a:pt x="811806" y="1291112"/>
                    <a:pt x="811806" y="1881442"/>
                  </a:cubicBezTo>
                  <a:cubicBezTo>
                    <a:pt x="811806" y="2471772"/>
                    <a:pt x="1290353" y="2950319"/>
                    <a:pt x="1880683" y="2950319"/>
                  </a:cubicBezTo>
                  <a:cubicBezTo>
                    <a:pt x="2471027" y="2950319"/>
                    <a:pt x="2949559" y="2471772"/>
                    <a:pt x="2949559" y="1881442"/>
                  </a:cubicBezTo>
                  <a:cubicBezTo>
                    <a:pt x="2948884" y="1291395"/>
                    <a:pt x="2470757" y="813240"/>
                    <a:pt x="1880683" y="812566"/>
                  </a:cubicBezTo>
                  <a:close/>
                </a:path>
              </a:pathLst>
            </a:custGeom>
            <a:solidFill>
              <a:srgbClr val="013B67"/>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lt1"/>
                </a:solidFill>
                <a:latin typeface="Segoe UI" panose="020B0502040204020203" pitchFamily="34" charset="0"/>
              </a:endParaRPr>
            </a:p>
          </p:txBody>
        </p:sp>
        <p:sp>
          <p:nvSpPr>
            <p:cNvPr id="10" name="Freeform: Shape 9">
              <a:extLst>
                <a:ext uri="{FF2B5EF4-FFF2-40B4-BE49-F238E27FC236}">
                  <a16:creationId xmlns:a16="http://schemas.microsoft.com/office/drawing/2014/main" id="{12BD92EC-40B1-5FF3-79F6-2FB1AE1981EA}"/>
                </a:ext>
              </a:extLst>
            </p:cNvPr>
            <p:cNvSpPr/>
            <p:nvPr/>
          </p:nvSpPr>
          <p:spPr>
            <a:xfrm>
              <a:off x="2548886" y="1723977"/>
              <a:ext cx="360252" cy="1895238"/>
            </a:xfrm>
            <a:custGeom>
              <a:avLst/>
              <a:gdLst>
                <a:gd name="connsiteX0" fmla="*/ 359402 w 360252"/>
                <a:gd name="connsiteY0" fmla="*/ 65358 h 1895238"/>
                <a:gd name="connsiteX1" fmla="*/ 248940 w 360252"/>
                <a:gd name="connsiteY1" fmla="*/ 1563 h 1895238"/>
                <a:gd name="connsiteX2" fmla="*/ 230867 w 360252"/>
                <a:gd name="connsiteY2" fmla="*/ 6688 h 1895238"/>
                <a:gd name="connsiteX3" fmla="*/ 230867 w 360252"/>
                <a:gd name="connsiteY3" fmla="*/ 1888450 h 1895238"/>
                <a:gd name="connsiteX4" fmla="*/ 248940 w 360252"/>
                <a:gd name="connsiteY4" fmla="*/ 1893575 h 1895238"/>
                <a:gd name="connsiteX5" fmla="*/ 359402 w 360252"/>
                <a:gd name="connsiteY5" fmla="*/ 1829780 h 1895238"/>
                <a:gd name="connsiteX6" fmla="*/ 359402 w 360252"/>
                <a:gd name="connsiteY6" fmla="*/ 65358 h 189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252" h="1895238">
                  <a:moveTo>
                    <a:pt x="359402" y="65358"/>
                  </a:moveTo>
                  <a:lnTo>
                    <a:pt x="248940" y="1563"/>
                  </a:lnTo>
                  <a:cubicBezTo>
                    <a:pt x="242520" y="-1890"/>
                    <a:pt x="234522" y="376"/>
                    <a:pt x="230867" y="6688"/>
                  </a:cubicBezTo>
                  <a:cubicBezTo>
                    <a:pt x="-78089" y="595898"/>
                    <a:pt x="-78089" y="1299240"/>
                    <a:pt x="230867" y="1888450"/>
                  </a:cubicBezTo>
                  <a:cubicBezTo>
                    <a:pt x="234522" y="1894762"/>
                    <a:pt x="242520" y="1897028"/>
                    <a:pt x="248940" y="1893575"/>
                  </a:cubicBezTo>
                  <a:lnTo>
                    <a:pt x="359402" y="1829780"/>
                  </a:lnTo>
                  <a:cubicBezTo>
                    <a:pt x="67912" y="1277754"/>
                    <a:pt x="67912" y="617384"/>
                    <a:pt x="359402" y="65358"/>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11" name="Freeform: Shape 10">
              <a:extLst>
                <a:ext uri="{FF2B5EF4-FFF2-40B4-BE49-F238E27FC236}">
                  <a16:creationId xmlns:a16="http://schemas.microsoft.com/office/drawing/2014/main" id="{E192FCD2-C028-067D-5B4E-FC1D2793C88E}"/>
                </a:ext>
              </a:extLst>
            </p:cNvPr>
            <p:cNvSpPr/>
            <p:nvPr userDrawn="1"/>
          </p:nvSpPr>
          <p:spPr>
            <a:xfrm>
              <a:off x="2690251" y="1789385"/>
              <a:ext cx="924143" cy="1764421"/>
            </a:xfrm>
            <a:custGeom>
              <a:avLst/>
              <a:gdLst>
                <a:gd name="connsiteX0" fmla="*/ 923293 w 924143"/>
                <a:gd name="connsiteY0" fmla="*/ 407269 h 1764421"/>
                <a:gd name="connsiteX1" fmla="*/ 217767 w 924143"/>
                <a:gd name="connsiteY1" fmla="*/ -50 h 1764421"/>
                <a:gd name="connsiteX2" fmla="*/ 217767 w 924143"/>
                <a:gd name="connsiteY2" fmla="*/ 1764372 h 1764421"/>
                <a:gd name="connsiteX3" fmla="*/ 923293 w 924143"/>
                <a:gd name="connsiteY3" fmla="*/ 1357052 h 1764421"/>
                <a:gd name="connsiteX4" fmla="*/ 923293 w 924143"/>
                <a:gd name="connsiteY4" fmla="*/ 407269 h 1764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143" h="1764421">
                  <a:moveTo>
                    <a:pt x="923293" y="407269"/>
                  </a:moveTo>
                  <a:lnTo>
                    <a:pt x="217767" y="-50"/>
                  </a:lnTo>
                  <a:cubicBezTo>
                    <a:pt x="-73722" y="551976"/>
                    <a:pt x="-73722" y="1212346"/>
                    <a:pt x="217767" y="1764372"/>
                  </a:cubicBezTo>
                  <a:lnTo>
                    <a:pt x="923293" y="1357052"/>
                  </a:lnTo>
                  <a:cubicBezTo>
                    <a:pt x="774568" y="1057929"/>
                    <a:pt x="774568" y="706393"/>
                    <a:pt x="923293" y="407269"/>
                  </a:cubicBezTo>
                  <a:close/>
                </a:path>
              </a:pathLst>
            </a:custGeom>
            <a:gradFill flip="none" rotWithShape="1">
              <a:gsLst>
                <a:gs pos="66000">
                  <a:srgbClr val="018DC8"/>
                </a:gs>
                <a:gs pos="0">
                  <a:srgbClr val="013B67"/>
                </a:gs>
                <a:gs pos="100000">
                  <a:srgbClr val="00ACEC"/>
                </a:gs>
              </a:gsLst>
              <a:lin ang="108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12" name="Freeform: Shape 11">
              <a:extLst>
                <a:ext uri="{FF2B5EF4-FFF2-40B4-BE49-F238E27FC236}">
                  <a16:creationId xmlns:a16="http://schemas.microsoft.com/office/drawing/2014/main" id="{EDA57086-E4A1-D703-B8FF-131655036957}"/>
                </a:ext>
              </a:extLst>
            </p:cNvPr>
            <p:cNvSpPr/>
            <p:nvPr/>
          </p:nvSpPr>
          <p:spPr>
            <a:xfrm>
              <a:off x="3502850" y="2196705"/>
              <a:ext cx="229904" cy="949782"/>
            </a:xfrm>
            <a:custGeom>
              <a:avLst/>
              <a:gdLst>
                <a:gd name="connsiteX0" fmla="*/ 227764 w 229904"/>
                <a:gd name="connsiteY0" fmla="*/ 866785 h 949782"/>
                <a:gd name="connsiteX1" fmla="*/ 227764 w 229904"/>
                <a:gd name="connsiteY1" fmla="*/ 82898 h 949782"/>
                <a:gd name="connsiteX2" fmla="*/ 221830 w 229904"/>
                <a:gd name="connsiteY2" fmla="*/ 64015 h 949782"/>
                <a:gd name="connsiteX3" fmla="*/ 110694 w 229904"/>
                <a:gd name="connsiteY3" fmla="*/ -50 h 949782"/>
                <a:gd name="connsiteX4" fmla="*/ 110694 w 229904"/>
                <a:gd name="connsiteY4" fmla="*/ 949733 h 949782"/>
                <a:gd name="connsiteX5" fmla="*/ 221560 w 229904"/>
                <a:gd name="connsiteY5" fmla="*/ 885668 h 949782"/>
                <a:gd name="connsiteX6" fmla="*/ 227764 w 229904"/>
                <a:gd name="connsiteY6" fmla="*/ 866785 h 94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904" h="949782">
                  <a:moveTo>
                    <a:pt x="227764" y="866785"/>
                  </a:moveTo>
                  <a:cubicBezTo>
                    <a:pt x="112124" y="618280"/>
                    <a:pt x="112124" y="331403"/>
                    <a:pt x="227764" y="82898"/>
                  </a:cubicBezTo>
                  <a:cubicBezTo>
                    <a:pt x="230826" y="76005"/>
                    <a:pt x="228277" y="67913"/>
                    <a:pt x="221830" y="64015"/>
                  </a:cubicBezTo>
                  <a:lnTo>
                    <a:pt x="110694" y="-50"/>
                  </a:lnTo>
                  <a:cubicBezTo>
                    <a:pt x="-38031" y="299074"/>
                    <a:pt x="-38031" y="650609"/>
                    <a:pt x="110694" y="949733"/>
                  </a:cubicBezTo>
                  <a:lnTo>
                    <a:pt x="221560" y="885668"/>
                  </a:lnTo>
                  <a:cubicBezTo>
                    <a:pt x="228115" y="881851"/>
                    <a:pt x="230772" y="873745"/>
                    <a:pt x="227764" y="866785"/>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13" name="Freeform: Shape 12">
              <a:extLst>
                <a:ext uri="{FF2B5EF4-FFF2-40B4-BE49-F238E27FC236}">
                  <a16:creationId xmlns:a16="http://schemas.microsoft.com/office/drawing/2014/main" id="{DC377F31-53F6-D5B0-51FC-38670B429A33}"/>
                </a:ext>
              </a:extLst>
            </p:cNvPr>
            <p:cNvSpPr/>
            <p:nvPr/>
          </p:nvSpPr>
          <p:spPr>
            <a:xfrm>
              <a:off x="2859857" y="3670473"/>
              <a:ext cx="1644705" cy="1022479"/>
            </a:xfrm>
            <a:custGeom>
              <a:avLst/>
              <a:gdLst>
                <a:gd name="connsiteX0" fmla="*/ 116138 w 1644705"/>
                <a:gd name="connsiteY0" fmla="*/ -50 h 1022479"/>
                <a:gd name="connsiteX1" fmla="*/ 5542 w 1644705"/>
                <a:gd name="connsiteY1" fmla="*/ 63745 h 1022479"/>
                <a:gd name="connsiteX2" fmla="*/ 956 w 1644705"/>
                <a:gd name="connsiteY2" fmla="*/ 81953 h 1022479"/>
                <a:gd name="connsiteX3" fmla="*/ 1630368 w 1644705"/>
                <a:gd name="connsiteY3" fmla="*/ 1022430 h 1022479"/>
                <a:gd name="connsiteX4" fmla="*/ 1643856 w 1644705"/>
                <a:gd name="connsiteY4" fmla="*/ 1008942 h 1022479"/>
                <a:gd name="connsiteX5" fmla="*/ 1643856 w 1644705"/>
                <a:gd name="connsiteY5" fmla="*/ 881217 h 1022479"/>
                <a:gd name="connsiteX6" fmla="*/ 380895 w 1644705"/>
                <a:gd name="connsiteY6" fmla="*/ 331470 h 1022479"/>
                <a:gd name="connsiteX7" fmla="*/ 116138 w 1644705"/>
                <a:gd name="connsiteY7" fmla="*/ -50 h 10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4705" h="1022479">
                  <a:moveTo>
                    <a:pt x="116138" y="-50"/>
                  </a:moveTo>
                  <a:lnTo>
                    <a:pt x="5542" y="63745"/>
                  </a:lnTo>
                  <a:cubicBezTo>
                    <a:pt x="-650" y="67576"/>
                    <a:pt x="-2686" y="75641"/>
                    <a:pt x="956" y="81953"/>
                  </a:cubicBezTo>
                  <a:cubicBezTo>
                    <a:pt x="356268" y="644445"/>
                    <a:pt x="965575" y="996143"/>
                    <a:pt x="1630368" y="1022430"/>
                  </a:cubicBezTo>
                  <a:cubicBezTo>
                    <a:pt x="1637813" y="1022430"/>
                    <a:pt x="1643856" y="1016387"/>
                    <a:pt x="1643856" y="1008942"/>
                  </a:cubicBezTo>
                  <a:lnTo>
                    <a:pt x="1643856" y="881217"/>
                  </a:lnTo>
                  <a:cubicBezTo>
                    <a:pt x="1168195" y="865585"/>
                    <a:pt x="716462" y="668939"/>
                    <a:pt x="380895" y="331470"/>
                  </a:cubicBezTo>
                  <a:cubicBezTo>
                    <a:pt x="280468" y="231259"/>
                    <a:pt x="191654" y="120055"/>
                    <a:pt x="116138" y="-50"/>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14" name="Freeform: Shape 13">
              <a:extLst>
                <a:ext uri="{FF2B5EF4-FFF2-40B4-BE49-F238E27FC236}">
                  <a16:creationId xmlns:a16="http://schemas.microsoft.com/office/drawing/2014/main" id="{8CE2C0F5-5E58-24F4-C21B-4D4DCA024B91}"/>
                </a:ext>
              </a:extLst>
            </p:cNvPr>
            <p:cNvSpPr/>
            <p:nvPr/>
          </p:nvSpPr>
          <p:spPr>
            <a:xfrm>
              <a:off x="2976440" y="3263154"/>
              <a:ext cx="1528122" cy="1288586"/>
            </a:xfrm>
            <a:custGeom>
              <a:avLst/>
              <a:gdLst>
                <a:gd name="connsiteX0" fmla="*/ 704541 w 1528122"/>
                <a:gd name="connsiteY0" fmla="*/ -50 h 1288586"/>
                <a:gd name="connsiteX1" fmla="*/ -850 w 1528122"/>
                <a:gd name="connsiteY1" fmla="*/ 407269 h 1288586"/>
                <a:gd name="connsiteX2" fmla="*/ 263908 w 1528122"/>
                <a:gd name="connsiteY2" fmla="*/ 738790 h 1288586"/>
                <a:gd name="connsiteX3" fmla="*/ 1527272 w 1528122"/>
                <a:gd name="connsiteY3" fmla="*/ 1288536 h 1288586"/>
                <a:gd name="connsiteX4" fmla="*/ 1527272 w 1528122"/>
                <a:gd name="connsiteY4" fmla="*/ 475111 h 1288586"/>
                <a:gd name="connsiteX5" fmla="*/ 704541 w 1528122"/>
                <a:gd name="connsiteY5" fmla="*/ -50 h 128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122" h="1288586">
                  <a:moveTo>
                    <a:pt x="704541" y="-50"/>
                  </a:moveTo>
                  <a:lnTo>
                    <a:pt x="-850" y="407269"/>
                  </a:lnTo>
                  <a:cubicBezTo>
                    <a:pt x="74666" y="527375"/>
                    <a:pt x="163480" y="638578"/>
                    <a:pt x="263908" y="738790"/>
                  </a:cubicBezTo>
                  <a:cubicBezTo>
                    <a:pt x="599568" y="1076352"/>
                    <a:pt x="1051478" y="1272998"/>
                    <a:pt x="1527272" y="1288536"/>
                  </a:cubicBezTo>
                  <a:lnTo>
                    <a:pt x="1527272" y="475111"/>
                  </a:lnTo>
                  <a:cubicBezTo>
                    <a:pt x="1193837" y="454003"/>
                    <a:pt x="889453" y="278208"/>
                    <a:pt x="704541" y="-50"/>
                  </a:cubicBezTo>
                  <a:close/>
                </a:path>
              </a:pathLst>
            </a:custGeom>
            <a:gradFill flip="none" rotWithShape="1">
              <a:gsLst>
                <a:gs pos="66000">
                  <a:srgbClr val="018DC8"/>
                </a:gs>
                <a:gs pos="0">
                  <a:srgbClr val="013B67"/>
                </a:gs>
                <a:gs pos="100000">
                  <a:srgbClr val="00ACEC"/>
                </a:gs>
              </a:gsLst>
              <a:lin ang="81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15" name="Freeform: Shape 14">
              <a:extLst>
                <a:ext uri="{FF2B5EF4-FFF2-40B4-BE49-F238E27FC236}">
                  <a16:creationId xmlns:a16="http://schemas.microsoft.com/office/drawing/2014/main" id="{73405B59-6F3C-B4E4-C8C7-7F46FF72D459}"/>
                </a:ext>
              </a:extLst>
            </p:cNvPr>
            <p:cNvSpPr/>
            <p:nvPr/>
          </p:nvSpPr>
          <p:spPr>
            <a:xfrm>
              <a:off x="3681831" y="3197340"/>
              <a:ext cx="822731" cy="540974"/>
            </a:xfrm>
            <a:custGeom>
              <a:avLst/>
              <a:gdLst>
                <a:gd name="connsiteX0" fmla="*/ 808394 w 822731"/>
                <a:gd name="connsiteY0" fmla="*/ 397958 h 540974"/>
                <a:gd name="connsiteX1" fmla="*/ 129708 w 822731"/>
                <a:gd name="connsiteY1" fmla="*/ 6150 h 540974"/>
                <a:gd name="connsiteX2" fmla="*/ 110421 w 822731"/>
                <a:gd name="connsiteY2" fmla="*/ 1833 h 540974"/>
                <a:gd name="connsiteX3" fmla="*/ -850 w 822731"/>
                <a:gd name="connsiteY3" fmla="*/ 65764 h 540974"/>
                <a:gd name="connsiteX4" fmla="*/ 821881 w 822731"/>
                <a:gd name="connsiteY4" fmla="*/ 540925 h 540974"/>
                <a:gd name="connsiteX5" fmla="*/ 821881 w 822731"/>
                <a:gd name="connsiteY5" fmla="*/ 412525 h 540974"/>
                <a:gd name="connsiteX6" fmla="*/ 808394 w 822731"/>
                <a:gd name="connsiteY6" fmla="*/ 397958 h 5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731" h="540974">
                  <a:moveTo>
                    <a:pt x="808394" y="397958"/>
                  </a:moveTo>
                  <a:cubicBezTo>
                    <a:pt x="535355" y="374140"/>
                    <a:pt x="286863" y="230688"/>
                    <a:pt x="129708" y="6150"/>
                  </a:cubicBezTo>
                  <a:cubicBezTo>
                    <a:pt x="125311" y="13"/>
                    <a:pt x="117017" y="-1849"/>
                    <a:pt x="110421" y="1833"/>
                  </a:cubicBezTo>
                  <a:lnTo>
                    <a:pt x="-850" y="65764"/>
                  </a:lnTo>
                  <a:cubicBezTo>
                    <a:pt x="184063" y="344022"/>
                    <a:pt x="488446" y="519817"/>
                    <a:pt x="821881" y="540925"/>
                  </a:cubicBezTo>
                  <a:lnTo>
                    <a:pt x="821881" y="412525"/>
                  </a:lnTo>
                  <a:cubicBezTo>
                    <a:pt x="821719" y="404958"/>
                    <a:pt x="815920" y="398700"/>
                    <a:pt x="808394" y="397958"/>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16" name="Freeform: Shape 15">
              <a:extLst>
                <a:ext uri="{FF2B5EF4-FFF2-40B4-BE49-F238E27FC236}">
                  <a16:creationId xmlns:a16="http://schemas.microsoft.com/office/drawing/2014/main" id="{3CAE5AB0-0A46-549E-4585-4BBDFCAEF78D}"/>
                </a:ext>
              </a:extLst>
            </p:cNvPr>
            <p:cNvSpPr/>
            <p:nvPr/>
          </p:nvSpPr>
          <p:spPr>
            <a:xfrm>
              <a:off x="4639437" y="3263154"/>
              <a:ext cx="1527718" cy="1288586"/>
            </a:xfrm>
            <a:custGeom>
              <a:avLst/>
              <a:gdLst>
                <a:gd name="connsiteX0" fmla="*/ -850 w 1527718"/>
                <a:gd name="connsiteY0" fmla="*/ 475111 h 1288586"/>
                <a:gd name="connsiteX1" fmla="*/ -850 w 1527718"/>
                <a:gd name="connsiteY1" fmla="*/ 1288536 h 1288586"/>
                <a:gd name="connsiteX2" fmla="*/ 1262110 w 1527718"/>
                <a:gd name="connsiteY2" fmla="*/ 738790 h 1288586"/>
                <a:gd name="connsiteX3" fmla="*/ 1526868 w 1527718"/>
                <a:gd name="connsiteY3" fmla="*/ 407269 h 1288586"/>
                <a:gd name="connsiteX4" fmla="*/ 821476 w 1527718"/>
                <a:gd name="connsiteY4" fmla="*/ -50 h 1288586"/>
                <a:gd name="connsiteX5" fmla="*/ -850 w 1527718"/>
                <a:gd name="connsiteY5" fmla="*/ 475111 h 128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718" h="1288586">
                  <a:moveTo>
                    <a:pt x="-850" y="475111"/>
                  </a:moveTo>
                  <a:lnTo>
                    <a:pt x="-850" y="1288536"/>
                  </a:lnTo>
                  <a:cubicBezTo>
                    <a:pt x="474851" y="1272904"/>
                    <a:pt x="926544" y="1076258"/>
                    <a:pt x="1262110" y="738790"/>
                  </a:cubicBezTo>
                  <a:cubicBezTo>
                    <a:pt x="1362591" y="638578"/>
                    <a:pt x="1451339" y="527375"/>
                    <a:pt x="1526868" y="407269"/>
                  </a:cubicBezTo>
                  <a:lnTo>
                    <a:pt x="821476" y="-50"/>
                  </a:lnTo>
                  <a:cubicBezTo>
                    <a:pt x="636700" y="278101"/>
                    <a:pt x="332423" y="453882"/>
                    <a:pt x="-850" y="475111"/>
                  </a:cubicBezTo>
                  <a:close/>
                </a:path>
              </a:pathLst>
            </a:custGeom>
            <a:gradFill flip="none" rotWithShape="1">
              <a:gsLst>
                <a:gs pos="66000">
                  <a:srgbClr val="018DC8"/>
                </a:gs>
                <a:gs pos="0">
                  <a:srgbClr val="013B67"/>
                </a:gs>
                <a:gs pos="100000">
                  <a:srgbClr val="00ACEC"/>
                </a:gs>
              </a:gsLst>
              <a:lin ang="27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17" name="Freeform: Shape 16">
              <a:extLst>
                <a:ext uri="{FF2B5EF4-FFF2-40B4-BE49-F238E27FC236}">
                  <a16:creationId xmlns:a16="http://schemas.microsoft.com/office/drawing/2014/main" id="{8EFBD0A7-EABB-33B4-7FC0-46F44CF86DF2}"/>
                </a:ext>
              </a:extLst>
            </p:cNvPr>
            <p:cNvSpPr/>
            <p:nvPr/>
          </p:nvSpPr>
          <p:spPr>
            <a:xfrm>
              <a:off x="4639437" y="3671013"/>
              <a:ext cx="1644708" cy="1022479"/>
            </a:xfrm>
            <a:custGeom>
              <a:avLst/>
              <a:gdLst>
                <a:gd name="connsiteX0" fmla="*/ -850 w 1644708"/>
                <a:gd name="connsiteY0" fmla="*/ 880677 h 1022479"/>
                <a:gd name="connsiteX1" fmla="*/ -850 w 1644708"/>
                <a:gd name="connsiteY1" fmla="*/ 1008942 h 1022479"/>
                <a:gd name="connsiteX2" fmla="*/ 12637 w 1644708"/>
                <a:gd name="connsiteY2" fmla="*/ 1022430 h 1022479"/>
                <a:gd name="connsiteX3" fmla="*/ 1642051 w 1644708"/>
                <a:gd name="connsiteY3" fmla="*/ 81953 h 1022479"/>
                <a:gd name="connsiteX4" fmla="*/ 1637464 w 1644708"/>
                <a:gd name="connsiteY4" fmla="*/ 63745 h 1022479"/>
                <a:gd name="connsiteX5" fmla="*/ 1526868 w 1644708"/>
                <a:gd name="connsiteY5" fmla="*/ -50 h 1022479"/>
                <a:gd name="connsiteX6" fmla="*/ 1262110 w 1644708"/>
                <a:gd name="connsiteY6" fmla="*/ 331470 h 1022479"/>
                <a:gd name="connsiteX7" fmla="*/ -850 w 1644708"/>
                <a:gd name="connsiteY7" fmla="*/ 880677 h 10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4708" h="1022479">
                  <a:moveTo>
                    <a:pt x="-850" y="880677"/>
                  </a:moveTo>
                  <a:lnTo>
                    <a:pt x="-850" y="1008942"/>
                  </a:lnTo>
                  <a:cubicBezTo>
                    <a:pt x="-850" y="1016387"/>
                    <a:pt x="5219" y="1022430"/>
                    <a:pt x="12637" y="1022430"/>
                  </a:cubicBezTo>
                  <a:cubicBezTo>
                    <a:pt x="677432" y="996143"/>
                    <a:pt x="1286792" y="644445"/>
                    <a:pt x="1642051" y="81953"/>
                  </a:cubicBezTo>
                  <a:cubicBezTo>
                    <a:pt x="1645691" y="75641"/>
                    <a:pt x="1643669" y="67576"/>
                    <a:pt x="1637464" y="63745"/>
                  </a:cubicBezTo>
                  <a:lnTo>
                    <a:pt x="1526868" y="-50"/>
                  </a:lnTo>
                  <a:cubicBezTo>
                    <a:pt x="1451339" y="120055"/>
                    <a:pt x="1362591" y="231259"/>
                    <a:pt x="1262110" y="331470"/>
                  </a:cubicBezTo>
                  <a:cubicBezTo>
                    <a:pt x="926409" y="668750"/>
                    <a:pt x="474716" y="865180"/>
                    <a:pt x="-850" y="880677"/>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18" name="Freeform: Shape 17">
              <a:extLst>
                <a:ext uri="{FF2B5EF4-FFF2-40B4-BE49-F238E27FC236}">
                  <a16:creationId xmlns:a16="http://schemas.microsoft.com/office/drawing/2014/main" id="{75112755-E486-F017-16AA-5DA3583D7FE1}"/>
                </a:ext>
              </a:extLst>
            </p:cNvPr>
            <p:cNvSpPr/>
            <p:nvPr/>
          </p:nvSpPr>
          <p:spPr>
            <a:xfrm>
              <a:off x="4639437" y="3197177"/>
              <a:ext cx="822731" cy="541137"/>
            </a:xfrm>
            <a:custGeom>
              <a:avLst/>
              <a:gdLst>
                <a:gd name="connsiteX0" fmla="*/ 691323 w 822731"/>
                <a:gd name="connsiteY0" fmla="*/ 6312 h 541137"/>
                <a:gd name="connsiteX1" fmla="*/ 12637 w 822731"/>
                <a:gd name="connsiteY1" fmla="*/ 398121 h 541137"/>
                <a:gd name="connsiteX2" fmla="*/ -850 w 822731"/>
                <a:gd name="connsiteY2" fmla="*/ 412687 h 541137"/>
                <a:gd name="connsiteX3" fmla="*/ -850 w 822731"/>
                <a:gd name="connsiteY3" fmla="*/ 541087 h 541137"/>
                <a:gd name="connsiteX4" fmla="*/ 821881 w 822731"/>
                <a:gd name="connsiteY4" fmla="*/ 65926 h 541137"/>
                <a:gd name="connsiteX5" fmla="*/ 711015 w 822731"/>
                <a:gd name="connsiteY5" fmla="*/ 1996 h 541137"/>
                <a:gd name="connsiteX6" fmla="*/ 691323 w 822731"/>
                <a:gd name="connsiteY6" fmla="*/ 6312 h 54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731" h="541137">
                  <a:moveTo>
                    <a:pt x="691323" y="6312"/>
                  </a:moveTo>
                  <a:cubicBezTo>
                    <a:pt x="534196" y="230850"/>
                    <a:pt x="285622" y="374302"/>
                    <a:pt x="12637" y="398121"/>
                  </a:cubicBezTo>
                  <a:cubicBezTo>
                    <a:pt x="5084" y="398863"/>
                    <a:pt x="-715" y="405121"/>
                    <a:pt x="-850" y="412687"/>
                  </a:cubicBezTo>
                  <a:lnTo>
                    <a:pt x="-850" y="541087"/>
                  </a:lnTo>
                  <a:cubicBezTo>
                    <a:pt x="332558" y="519979"/>
                    <a:pt x="636970" y="344185"/>
                    <a:pt x="821881" y="65926"/>
                  </a:cubicBezTo>
                  <a:lnTo>
                    <a:pt x="711015" y="1996"/>
                  </a:lnTo>
                  <a:cubicBezTo>
                    <a:pt x="704272" y="-1929"/>
                    <a:pt x="695775" y="-54"/>
                    <a:pt x="691323" y="6312"/>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19" name="Freeform: Shape 18">
              <a:extLst>
                <a:ext uri="{FF2B5EF4-FFF2-40B4-BE49-F238E27FC236}">
                  <a16:creationId xmlns:a16="http://schemas.microsoft.com/office/drawing/2014/main" id="{CC251466-8CC8-7EE3-0D88-25111A4E5FCD}"/>
                </a:ext>
              </a:extLst>
            </p:cNvPr>
            <p:cNvSpPr/>
            <p:nvPr/>
          </p:nvSpPr>
          <p:spPr>
            <a:xfrm>
              <a:off x="6234862" y="1723977"/>
              <a:ext cx="360281" cy="1895238"/>
            </a:xfrm>
            <a:custGeom>
              <a:avLst/>
              <a:gdLst>
                <a:gd name="connsiteX0" fmla="*/ 127684 w 360281"/>
                <a:gd name="connsiteY0" fmla="*/ 6688 h 1895238"/>
                <a:gd name="connsiteX1" fmla="*/ 109611 w 360281"/>
                <a:gd name="connsiteY1" fmla="*/ 1563 h 1895238"/>
                <a:gd name="connsiteX2" fmla="*/ -850 w 360281"/>
                <a:gd name="connsiteY2" fmla="*/ 65358 h 1895238"/>
                <a:gd name="connsiteX3" fmla="*/ -850 w 360281"/>
                <a:gd name="connsiteY3" fmla="*/ 1829780 h 1895238"/>
                <a:gd name="connsiteX4" fmla="*/ 109611 w 360281"/>
                <a:gd name="connsiteY4" fmla="*/ 1893575 h 1895238"/>
                <a:gd name="connsiteX5" fmla="*/ 127684 w 360281"/>
                <a:gd name="connsiteY5" fmla="*/ 1888450 h 1895238"/>
                <a:gd name="connsiteX6" fmla="*/ 127684 w 360281"/>
                <a:gd name="connsiteY6" fmla="*/ 6688 h 189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281" h="1895238">
                  <a:moveTo>
                    <a:pt x="127684" y="6688"/>
                  </a:moveTo>
                  <a:cubicBezTo>
                    <a:pt x="124043" y="376"/>
                    <a:pt x="116085" y="-1890"/>
                    <a:pt x="109611" y="1563"/>
                  </a:cubicBezTo>
                  <a:lnTo>
                    <a:pt x="-850" y="65358"/>
                  </a:lnTo>
                  <a:cubicBezTo>
                    <a:pt x="290613" y="617384"/>
                    <a:pt x="290613" y="1277754"/>
                    <a:pt x="-850" y="1829780"/>
                  </a:cubicBezTo>
                  <a:lnTo>
                    <a:pt x="109611" y="1893575"/>
                  </a:lnTo>
                  <a:cubicBezTo>
                    <a:pt x="116085" y="1897028"/>
                    <a:pt x="124043" y="1894762"/>
                    <a:pt x="127684" y="1888450"/>
                  </a:cubicBezTo>
                  <a:cubicBezTo>
                    <a:pt x="436680" y="1299240"/>
                    <a:pt x="436680" y="595898"/>
                    <a:pt x="127684" y="6688"/>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latin typeface="Segoe UI" panose="020B0502040204020203" pitchFamily="34" charset="0"/>
              </a:endParaRPr>
            </a:p>
          </p:txBody>
        </p:sp>
        <p:sp>
          <p:nvSpPr>
            <p:cNvPr id="20" name="Freeform: Shape 19">
              <a:extLst>
                <a:ext uri="{FF2B5EF4-FFF2-40B4-BE49-F238E27FC236}">
                  <a16:creationId xmlns:a16="http://schemas.microsoft.com/office/drawing/2014/main" id="{95C3C028-1471-07AA-1DEC-F3E69E59932E}"/>
                </a:ext>
              </a:extLst>
            </p:cNvPr>
            <p:cNvSpPr/>
            <p:nvPr/>
          </p:nvSpPr>
          <p:spPr>
            <a:xfrm>
              <a:off x="5529605" y="1789385"/>
              <a:ext cx="924123" cy="1764421"/>
            </a:xfrm>
            <a:custGeom>
              <a:avLst/>
              <a:gdLst>
                <a:gd name="connsiteX0" fmla="*/ -850 w 924123"/>
                <a:gd name="connsiteY0" fmla="*/ 1357052 h 1764421"/>
                <a:gd name="connsiteX1" fmla="*/ 704677 w 924123"/>
                <a:gd name="connsiteY1" fmla="*/ 1764372 h 1764421"/>
                <a:gd name="connsiteX2" fmla="*/ 704677 w 924123"/>
                <a:gd name="connsiteY2" fmla="*/ -50 h 1764421"/>
                <a:gd name="connsiteX3" fmla="*/ -850 w 924123"/>
                <a:gd name="connsiteY3" fmla="*/ 407269 h 1764421"/>
                <a:gd name="connsiteX4" fmla="*/ -850 w 924123"/>
                <a:gd name="connsiteY4" fmla="*/ 1357052 h 1764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123" h="1764421">
                  <a:moveTo>
                    <a:pt x="-850" y="1357052"/>
                  </a:moveTo>
                  <a:lnTo>
                    <a:pt x="704677" y="1764372"/>
                  </a:lnTo>
                  <a:cubicBezTo>
                    <a:pt x="996139" y="1212346"/>
                    <a:pt x="996139" y="551976"/>
                    <a:pt x="704677" y="-50"/>
                  </a:cubicBezTo>
                  <a:lnTo>
                    <a:pt x="-850" y="407269"/>
                  </a:lnTo>
                  <a:cubicBezTo>
                    <a:pt x="147916" y="706393"/>
                    <a:pt x="147916" y="1057929"/>
                    <a:pt x="-850" y="1357052"/>
                  </a:cubicBezTo>
                  <a:close/>
                </a:path>
              </a:pathLst>
            </a:custGeom>
            <a:gradFill flip="none" rotWithShape="1">
              <a:gsLst>
                <a:gs pos="66000">
                  <a:srgbClr val="018DC8"/>
                </a:gs>
                <a:gs pos="0">
                  <a:srgbClr val="013B67"/>
                </a:gs>
                <a:gs pos="100000">
                  <a:srgbClr val="00ACEC"/>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21" name="Freeform: Shape 20">
              <a:extLst>
                <a:ext uri="{FF2B5EF4-FFF2-40B4-BE49-F238E27FC236}">
                  <a16:creationId xmlns:a16="http://schemas.microsoft.com/office/drawing/2014/main" id="{02D700C0-A457-C2F7-93F3-6A4DCF229D49}"/>
                </a:ext>
              </a:extLst>
            </p:cNvPr>
            <p:cNvSpPr/>
            <p:nvPr/>
          </p:nvSpPr>
          <p:spPr>
            <a:xfrm>
              <a:off x="5411221" y="2196705"/>
              <a:ext cx="229688" cy="949782"/>
            </a:xfrm>
            <a:custGeom>
              <a:avLst/>
              <a:gdLst>
                <a:gd name="connsiteX0" fmla="*/ 462 w 229688"/>
                <a:gd name="connsiteY0" fmla="*/ 82898 h 949782"/>
                <a:gd name="connsiteX1" fmla="*/ 462 w 229688"/>
                <a:gd name="connsiteY1" fmla="*/ 866785 h 949782"/>
                <a:gd name="connsiteX2" fmla="*/ 6398 w 229688"/>
                <a:gd name="connsiteY2" fmla="*/ 885668 h 949782"/>
                <a:gd name="connsiteX3" fmla="*/ 117264 w 229688"/>
                <a:gd name="connsiteY3" fmla="*/ 949733 h 949782"/>
                <a:gd name="connsiteX4" fmla="*/ 117264 w 229688"/>
                <a:gd name="connsiteY4" fmla="*/ -50 h 949782"/>
                <a:gd name="connsiteX5" fmla="*/ 6398 w 229688"/>
                <a:gd name="connsiteY5" fmla="*/ 64015 h 949782"/>
                <a:gd name="connsiteX6" fmla="*/ 462 w 229688"/>
                <a:gd name="connsiteY6" fmla="*/ 82898 h 94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688" h="949782">
                  <a:moveTo>
                    <a:pt x="462" y="82898"/>
                  </a:moveTo>
                  <a:cubicBezTo>
                    <a:pt x="116050" y="331403"/>
                    <a:pt x="116050" y="618280"/>
                    <a:pt x="462" y="866785"/>
                  </a:cubicBezTo>
                  <a:cubicBezTo>
                    <a:pt x="-2640" y="873677"/>
                    <a:pt x="-76" y="881770"/>
                    <a:pt x="6398" y="885668"/>
                  </a:cubicBezTo>
                  <a:lnTo>
                    <a:pt x="117264" y="949733"/>
                  </a:lnTo>
                  <a:cubicBezTo>
                    <a:pt x="266030" y="650609"/>
                    <a:pt x="266030" y="299074"/>
                    <a:pt x="117264" y="-50"/>
                  </a:cubicBezTo>
                  <a:lnTo>
                    <a:pt x="6398" y="64015"/>
                  </a:lnTo>
                  <a:cubicBezTo>
                    <a:pt x="-76" y="67913"/>
                    <a:pt x="-2640" y="76005"/>
                    <a:pt x="462" y="82898"/>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22" name="Freeform: Shape 21">
              <a:extLst>
                <a:ext uri="{FF2B5EF4-FFF2-40B4-BE49-F238E27FC236}">
                  <a16:creationId xmlns:a16="http://schemas.microsoft.com/office/drawing/2014/main" id="{CE5CC085-7F9E-7772-6FEA-068C8EDB1B1C}"/>
                </a:ext>
              </a:extLst>
            </p:cNvPr>
            <p:cNvSpPr/>
            <p:nvPr/>
          </p:nvSpPr>
          <p:spPr>
            <a:xfrm>
              <a:off x="4639437" y="650240"/>
              <a:ext cx="1644708" cy="1022479"/>
            </a:xfrm>
            <a:custGeom>
              <a:avLst/>
              <a:gdLst>
                <a:gd name="connsiteX0" fmla="*/ 1526868 w 1644708"/>
                <a:gd name="connsiteY0" fmla="*/ 1022430 h 1022479"/>
                <a:gd name="connsiteX1" fmla="*/ 1637464 w 1644708"/>
                <a:gd name="connsiteY1" fmla="*/ 958634 h 1022479"/>
                <a:gd name="connsiteX2" fmla="*/ 1642051 w 1644708"/>
                <a:gd name="connsiteY2" fmla="*/ 940426 h 1022479"/>
                <a:gd name="connsiteX3" fmla="*/ 12637 w 1644708"/>
                <a:gd name="connsiteY3" fmla="*/ -50 h 1022479"/>
                <a:gd name="connsiteX4" fmla="*/ -850 w 1644708"/>
                <a:gd name="connsiteY4" fmla="*/ 13437 h 1022479"/>
                <a:gd name="connsiteX5" fmla="*/ -850 w 1644708"/>
                <a:gd name="connsiteY5" fmla="*/ 141163 h 1022479"/>
                <a:gd name="connsiteX6" fmla="*/ 1262110 w 1644708"/>
                <a:gd name="connsiteY6" fmla="*/ 690909 h 1022479"/>
                <a:gd name="connsiteX7" fmla="*/ 1526868 w 1644708"/>
                <a:gd name="connsiteY7" fmla="*/ 1022430 h 10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4708" h="1022479">
                  <a:moveTo>
                    <a:pt x="1526868" y="1022430"/>
                  </a:moveTo>
                  <a:lnTo>
                    <a:pt x="1637464" y="958634"/>
                  </a:lnTo>
                  <a:cubicBezTo>
                    <a:pt x="1643669" y="954804"/>
                    <a:pt x="1645691" y="946738"/>
                    <a:pt x="1642051" y="940426"/>
                  </a:cubicBezTo>
                  <a:cubicBezTo>
                    <a:pt x="1286792" y="377929"/>
                    <a:pt x="677432" y="26244"/>
                    <a:pt x="12637" y="-50"/>
                  </a:cubicBezTo>
                  <a:cubicBezTo>
                    <a:pt x="5219" y="-50"/>
                    <a:pt x="-850" y="5988"/>
                    <a:pt x="-850" y="13437"/>
                  </a:cubicBezTo>
                  <a:lnTo>
                    <a:pt x="-850" y="141163"/>
                  </a:lnTo>
                  <a:cubicBezTo>
                    <a:pt x="474851" y="156802"/>
                    <a:pt x="926544" y="353437"/>
                    <a:pt x="1262110" y="690909"/>
                  </a:cubicBezTo>
                  <a:cubicBezTo>
                    <a:pt x="1362591" y="791121"/>
                    <a:pt x="1451339" y="902324"/>
                    <a:pt x="1526868" y="1022430"/>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23" name="Freeform: Shape 22">
              <a:extLst>
                <a:ext uri="{FF2B5EF4-FFF2-40B4-BE49-F238E27FC236}">
                  <a16:creationId xmlns:a16="http://schemas.microsoft.com/office/drawing/2014/main" id="{EA4F4AA5-F1A3-28A0-FCC8-B441A68A7E20}"/>
                </a:ext>
              </a:extLst>
            </p:cNvPr>
            <p:cNvSpPr/>
            <p:nvPr/>
          </p:nvSpPr>
          <p:spPr>
            <a:xfrm>
              <a:off x="4639437" y="791453"/>
              <a:ext cx="1528123" cy="1288586"/>
            </a:xfrm>
            <a:custGeom>
              <a:avLst/>
              <a:gdLst>
                <a:gd name="connsiteX0" fmla="*/ 821881 w 1528123"/>
                <a:gd name="connsiteY0" fmla="*/ 1288536 h 1288586"/>
                <a:gd name="connsiteX1" fmla="*/ 1527273 w 1528123"/>
                <a:gd name="connsiteY1" fmla="*/ 881217 h 1288586"/>
                <a:gd name="connsiteX2" fmla="*/ 1262515 w 1528123"/>
                <a:gd name="connsiteY2" fmla="*/ 549696 h 1288586"/>
                <a:gd name="connsiteX3" fmla="*/ -850 w 1528123"/>
                <a:gd name="connsiteY3" fmla="*/ -50 h 1288586"/>
                <a:gd name="connsiteX4" fmla="*/ -850 w 1528123"/>
                <a:gd name="connsiteY4" fmla="*/ 813375 h 1288586"/>
                <a:gd name="connsiteX5" fmla="*/ 821881 w 1528123"/>
                <a:gd name="connsiteY5" fmla="*/ 1288536 h 128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123" h="1288586">
                  <a:moveTo>
                    <a:pt x="821881" y="1288536"/>
                  </a:moveTo>
                  <a:lnTo>
                    <a:pt x="1527273" y="881217"/>
                  </a:lnTo>
                  <a:cubicBezTo>
                    <a:pt x="1451742" y="761111"/>
                    <a:pt x="1362996" y="649908"/>
                    <a:pt x="1262515" y="549696"/>
                  </a:cubicBezTo>
                  <a:cubicBezTo>
                    <a:pt x="926814" y="212130"/>
                    <a:pt x="474986" y="15486"/>
                    <a:pt x="-850" y="-50"/>
                  </a:cubicBezTo>
                  <a:lnTo>
                    <a:pt x="-850" y="813375"/>
                  </a:lnTo>
                  <a:cubicBezTo>
                    <a:pt x="332558" y="834483"/>
                    <a:pt x="636970" y="1010278"/>
                    <a:pt x="821881" y="1288536"/>
                  </a:cubicBezTo>
                  <a:close/>
                </a:path>
              </a:pathLst>
            </a:custGeom>
            <a:gradFill flip="none" rotWithShape="1">
              <a:gsLst>
                <a:gs pos="66000">
                  <a:srgbClr val="018DC8"/>
                </a:gs>
                <a:gs pos="0">
                  <a:srgbClr val="013B67"/>
                </a:gs>
                <a:gs pos="100000">
                  <a:srgbClr val="00ACEC"/>
                </a:gs>
              </a:gsLst>
              <a:lin ang="189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lt1"/>
                </a:solidFill>
                <a:latin typeface="Segoe UI" panose="020B0502040204020203" pitchFamily="34" charset="0"/>
              </a:endParaRPr>
            </a:p>
          </p:txBody>
        </p:sp>
        <p:sp>
          <p:nvSpPr>
            <p:cNvPr id="24" name="Freeform: Shape 23">
              <a:extLst>
                <a:ext uri="{FF2B5EF4-FFF2-40B4-BE49-F238E27FC236}">
                  <a16:creationId xmlns:a16="http://schemas.microsoft.com/office/drawing/2014/main" id="{43BF5AE2-0EC2-94C5-8F24-9F556C094DB9}"/>
                </a:ext>
              </a:extLst>
            </p:cNvPr>
            <p:cNvSpPr/>
            <p:nvPr/>
          </p:nvSpPr>
          <p:spPr>
            <a:xfrm>
              <a:off x="4639031" y="1604878"/>
              <a:ext cx="822731" cy="540974"/>
            </a:xfrm>
            <a:custGeom>
              <a:avLst/>
              <a:gdLst>
                <a:gd name="connsiteX0" fmla="*/ 13042 w 822731"/>
                <a:gd name="connsiteY0" fmla="*/ 142916 h 540974"/>
                <a:gd name="connsiteX1" fmla="*/ 691728 w 822731"/>
                <a:gd name="connsiteY1" fmla="*/ 534725 h 540974"/>
                <a:gd name="connsiteX2" fmla="*/ 711015 w 822731"/>
                <a:gd name="connsiteY2" fmla="*/ 539041 h 540974"/>
                <a:gd name="connsiteX3" fmla="*/ 821881 w 822731"/>
                <a:gd name="connsiteY3" fmla="*/ 475111 h 540974"/>
                <a:gd name="connsiteX4" fmla="*/ -850 w 822731"/>
                <a:gd name="connsiteY4" fmla="*/ -50 h 540974"/>
                <a:gd name="connsiteX5" fmla="*/ -850 w 822731"/>
                <a:gd name="connsiteY5" fmla="*/ 128350 h 540974"/>
                <a:gd name="connsiteX6" fmla="*/ 13042 w 822731"/>
                <a:gd name="connsiteY6" fmla="*/ 142916 h 5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731" h="540974">
                  <a:moveTo>
                    <a:pt x="13042" y="142916"/>
                  </a:moveTo>
                  <a:cubicBezTo>
                    <a:pt x="286027" y="166735"/>
                    <a:pt x="534601" y="310187"/>
                    <a:pt x="691728" y="534725"/>
                  </a:cubicBezTo>
                  <a:cubicBezTo>
                    <a:pt x="696180" y="540862"/>
                    <a:pt x="704407" y="542723"/>
                    <a:pt x="711015" y="539041"/>
                  </a:cubicBezTo>
                  <a:lnTo>
                    <a:pt x="821881" y="475111"/>
                  </a:lnTo>
                  <a:cubicBezTo>
                    <a:pt x="636970" y="196852"/>
                    <a:pt x="332558" y="21058"/>
                    <a:pt x="-850" y="-50"/>
                  </a:cubicBezTo>
                  <a:lnTo>
                    <a:pt x="-850" y="128350"/>
                  </a:lnTo>
                  <a:cubicBezTo>
                    <a:pt x="-715" y="136065"/>
                    <a:pt x="5355" y="142363"/>
                    <a:pt x="13042" y="142916"/>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25" name="Freeform: Shape 24">
              <a:extLst>
                <a:ext uri="{FF2B5EF4-FFF2-40B4-BE49-F238E27FC236}">
                  <a16:creationId xmlns:a16="http://schemas.microsoft.com/office/drawing/2014/main" id="{1E15A435-0B3B-9043-458A-08E4B741C538}"/>
                </a:ext>
              </a:extLst>
            </p:cNvPr>
            <p:cNvSpPr/>
            <p:nvPr/>
          </p:nvSpPr>
          <p:spPr>
            <a:xfrm>
              <a:off x="2859857" y="649700"/>
              <a:ext cx="1644705" cy="1022479"/>
            </a:xfrm>
            <a:custGeom>
              <a:avLst/>
              <a:gdLst>
                <a:gd name="connsiteX0" fmla="*/ 1643856 w 1644705"/>
                <a:gd name="connsiteY0" fmla="*/ 141702 h 1022479"/>
                <a:gd name="connsiteX1" fmla="*/ 1643856 w 1644705"/>
                <a:gd name="connsiteY1" fmla="*/ 13437 h 1022479"/>
                <a:gd name="connsiteX2" fmla="*/ 1630368 w 1644705"/>
                <a:gd name="connsiteY2" fmla="*/ -50 h 1022479"/>
                <a:gd name="connsiteX3" fmla="*/ 956 w 1644705"/>
                <a:gd name="connsiteY3" fmla="*/ 940426 h 1022479"/>
                <a:gd name="connsiteX4" fmla="*/ 5542 w 1644705"/>
                <a:gd name="connsiteY4" fmla="*/ 958634 h 1022479"/>
                <a:gd name="connsiteX5" fmla="*/ 116138 w 1644705"/>
                <a:gd name="connsiteY5" fmla="*/ 1022430 h 1022479"/>
                <a:gd name="connsiteX6" fmla="*/ 380895 w 1644705"/>
                <a:gd name="connsiteY6" fmla="*/ 690909 h 1022479"/>
                <a:gd name="connsiteX7" fmla="*/ 1643856 w 1644705"/>
                <a:gd name="connsiteY7" fmla="*/ 141702 h 10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4705" h="1022479">
                  <a:moveTo>
                    <a:pt x="1643856" y="141702"/>
                  </a:moveTo>
                  <a:lnTo>
                    <a:pt x="1643856" y="13437"/>
                  </a:lnTo>
                  <a:cubicBezTo>
                    <a:pt x="1643856" y="5988"/>
                    <a:pt x="1637813" y="-50"/>
                    <a:pt x="1630368" y="-50"/>
                  </a:cubicBezTo>
                  <a:cubicBezTo>
                    <a:pt x="965575" y="26244"/>
                    <a:pt x="356268" y="377929"/>
                    <a:pt x="956" y="940426"/>
                  </a:cubicBezTo>
                  <a:cubicBezTo>
                    <a:pt x="-2686" y="946738"/>
                    <a:pt x="-650" y="954804"/>
                    <a:pt x="5542" y="958634"/>
                  </a:cubicBezTo>
                  <a:lnTo>
                    <a:pt x="116138" y="1022430"/>
                  </a:lnTo>
                  <a:cubicBezTo>
                    <a:pt x="191654" y="902324"/>
                    <a:pt x="280468" y="791121"/>
                    <a:pt x="380895" y="690909"/>
                  </a:cubicBezTo>
                  <a:cubicBezTo>
                    <a:pt x="716543" y="353635"/>
                    <a:pt x="1168277" y="157197"/>
                    <a:pt x="1643856" y="141702"/>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26" name="Freeform: Shape 25">
              <a:extLst>
                <a:ext uri="{FF2B5EF4-FFF2-40B4-BE49-F238E27FC236}">
                  <a16:creationId xmlns:a16="http://schemas.microsoft.com/office/drawing/2014/main" id="{843E6071-52C5-B5D8-9E07-804E584B3106}"/>
                </a:ext>
              </a:extLst>
            </p:cNvPr>
            <p:cNvSpPr/>
            <p:nvPr/>
          </p:nvSpPr>
          <p:spPr>
            <a:xfrm>
              <a:off x="2976844" y="791453"/>
              <a:ext cx="1527718" cy="1288586"/>
            </a:xfrm>
            <a:custGeom>
              <a:avLst/>
              <a:gdLst>
                <a:gd name="connsiteX0" fmla="*/ 1526868 w 1527718"/>
                <a:gd name="connsiteY0" fmla="*/ 813375 h 1288586"/>
                <a:gd name="connsiteX1" fmla="*/ 1526868 w 1527718"/>
                <a:gd name="connsiteY1" fmla="*/ -50 h 1288586"/>
                <a:gd name="connsiteX2" fmla="*/ 263908 w 1527718"/>
                <a:gd name="connsiteY2" fmla="*/ 549696 h 1288586"/>
                <a:gd name="connsiteX3" fmla="*/ -850 w 1527718"/>
                <a:gd name="connsiteY3" fmla="*/ 881217 h 1288586"/>
                <a:gd name="connsiteX4" fmla="*/ 704542 w 1527718"/>
                <a:gd name="connsiteY4" fmla="*/ 1288536 h 1288586"/>
                <a:gd name="connsiteX5" fmla="*/ 1526868 w 1527718"/>
                <a:gd name="connsiteY5" fmla="*/ 813375 h 128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718" h="1288586">
                  <a:moveTo>
                    <a:pt x="1526868" y="813375"/>
                  </a:moveTo>
                  <a:lnTo>
                    <a:pt x="1526868" y="-50"/>
                  </a:lnTo>
                  <a:cubicBezTo>
                    <a:pt x="1051208" y="15589"/>
                    <a:pt x="599474" y="212224"/>
                    <a:pt x="263908" y="549696"/>
                  </a:cubicBezTo>
                  <a:cubicBezTo>
                    <a:pt x="163481" y="649908"/>
                    <a:pt x="74666" y="761111"/>
                    <a:pt x="-850" y="881217"/>
                  </a:cubicBezTo>
                  <a:lnTo>
                    <a:pt x="704542" y="1288536"/>
                  </a:lnTo>
                  <a:cubicBezTo>
                    <a:pt x="889373" y="1010385"/>
                    <a:pt x="1193581" y="834604"/>
                    <a:pt x="1526868" y="813375"/>
                  </a:cubicBezTo>
                  <a:close/>
                </a:path>
              </a:pathLst>
            </a:custGeom>
            <a:gradFill flip="none" rotWithShape="1">
              <a:gsLst>
                <a:gs pos="66000">
                  <a:srgbClr val="018DC8"/>
                </a:gs>
                <a:gs pos="0">
                  <a:srgbClr val="013B67"/>
                </a:gs>
                <a:gs pos="100000">
                  <a:srgbClr val="00ACEC"/>
                </a:gs>
              </a:gsLst>
              <a:lin ang="135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dirty="0">
                <a:solidFill>
                  <a:schemeClr val="lt1"/>
                </a:solidFill>
                <a:latin typeface="Segoe UI" panose="020B0502040204020203" pitchFamily="34" charset="0"/>
              </a:endParaRPr>
            </a:p>
          </p:txBody>
        </p:sp>
        <p:sp>
          <p:nvSpPr>
            <p:cNvPr id="27" name="Freeform: Shape 26">
              <a:extLst>
                <a:ext uri="{FF2B5EF4-FFF2-40B4-BE49-F238E27FC236}">
                  <a16:creationId xmlns:a16="http://schemas.microsoft.com/office/drawing/2014/main" id="{6A12533D-39F3-59F1-735B-B9606E785AAB}"/>
                </a:ext>
              </a:extLst>
            </p:cNvPr>
            <p:cNvSpPr/>
            <p:nvPr/>
          </p:nvSpPr>
          <p:spPr>
            <a:xfrm>
              <a:off x="3681831" y="1604878"/>
              <a:ext cx="822731" cy="541137"/>
            </a:xfrm>
            <a:custGeom>
              <a:avLst/>
              <a:gdLst>
                <a:gd name="connsiteX0" fmla="*/ 129708 w 822731"/>
                <a:gd name="connsiteY0" fmla="*/ 534725 h 541137"/>
                <a:gd name="connsiteX1" fmla="*/ 808394 w 822731"/>
                <a:gd name="connsiteY1" fmla="*/ 142916 h 541137"/>
                <a:gd name="connsiteX2" fmla="*/ 821881 w 822731"/>
                <a:gd name="connsiteY2" fmla="*/ 128350 h 541137"/>
                <a:gd name="connsiteX3" fmla="*/ 821881 w 822731"/>
                <a:gd name="connsiteY3" fmla="*/ -50 h 541137"/>
                <a:gd name="connsiteX4" fmla="*/ -850 w 822731"/>
                <a:gd name="connsiteY4" fmla="*/ 475111 h 541137"/>
                <a:gd name="connsiteX5" fmla="*/ 110016 w 822731"/>
                <a:gd name="connsiteY5" fmla="*/ 539041 h 541137"/>
                <a:gd name="connsiteX6" fmla="*/ 129708 w 822731"/>
                <a:gd name="connsiteY6" fmla="*/ 534725 h 54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731" h="541137">
                  <a:moveTo>
                    <a:pt x="129708" y="534725"/>
                  </a:moveTo>
                  <a:cubicBezTo>
                    <a:pt x="286863" y="310187"/>
                    <a:pt x="535355" y="166735"/>
                    <a:pt x="808394" y="142916"/>
                  </a:cubicBezTo>
                  <a:cubicBezTo>
                    <a:pt x="815920" y="142174"/>
                    <a:pt x="821719" y="135916"/>
                    <a:pt x="821881" y="128350"/>
                  </a:cubicBezTo>
                  <a:lnTo>
                    <a:pt x="821881" y="-50"/>
                  </a:lnTo>
                  <a:cubicBezTo>
                    <a:pt x="488446" y="21058"/>
                    <a:pt x="184063" y="196852"/>
                    <a:pt x="-850" y="475111"/>
                  </a:cubicBezTo>
                  <a:lnTo>
                    <a:pt x="110016" y="539041"/>
                  </a:lnTo>
                  <a:cubicBezTo>
                    <a:pt x="116706" y="542966"/>
                    <a:pt x="125284" y="541091"/>
                    <a:pt x="129708" y="534725"/>
                  </a:cubicBezTo>
                  <a:close/>
                </a:path>
              </a:pathLst>
            </a:custGeom>
            <a:solidFill>
              <a:srgbClr val="00B0F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grpSp>
      <p:sp>
        <p:nvSpPr>
          <p:cNvPr id="34" name="Text Placeholder 33">
            <a:extLst>
              <a:ext uri="{FF2B5EF4-FFF2-40B4-BE49-F238E27FC236}">
                <a16:creationId xmlns:a16="http://schemas.microsoft.com/office/drawing/2014/main" id="{DFC46F3E-9365-75B5-8604-194E11653E32}"/>
              </a:ext>
            </a:extLst>
          </p:cNvPr>
          <p:cNvSpPr>
            <a:spLocks noGrp="1"/>
          </p:cNvSpPr>
          <p:nvPr>
            <p:ph type="body" sz="quarter" idx="11" hasCustomPrompt="1"/>
          </p:nvPr>
        </p:nvSpPr>
        <p:spPr>
          <a:xfrm>
            <a:off x="556656" y="1351802"/>
            <a:ext cx="4198345" cy="952500"/>
          </a:xfrm>
        </p:spPr>
        <p:txBody>
          <a:bodyPr anchor="ctr">
            <a:normAutofit/>
          </a:bodyPr>
          <a:lstStyle>
            <a:lvl1pPr marL="0" indent="0" algn="r">
              <a:buNone/>
              <a:defRPr sz="1200"/>
            </a:lvl1pPr>
          </a:lstStyle>
          <a:p>
            <a:pPr lvl="0"/>
            <a:r>
              <a:rPr lang="en-US" dirty="0"/>
              <a:t>Structured Migration execution leveraging WinWire </a:t>
            </a:r>
            <a:r>
              <a:rPr lang="en-US" dirty="0" err="1"/>
              <a:t>MaaS</a:t>
            </a:r>
            <a:r>
              <a:rPr lang="en-US" dirty="0"/>
              <a:t> framework bringing Azure expertise, toolsets and migration knowledge base and large migration experience.</a:t>
            </a:r>
          </a:p>
        </p:txBody>
      </p:sp>
      <p:sp>
        <p:nvSpPr>
          <p:cNvPr id="37" name="Rectangle 36">
            <a:extLst>
              <a:ext uri="{FF2B5EF4-FFF2-40B4-BE49-F238E27FC236}">
                <a16:creationId xmlns:a16="http://schemas.microsoft.com/office/drawing/2014/main" id="{B6D0F13D-8156-F49D-E571-C9D88ECEE786}"/>
              </a:ext>
            </a:extLst>
          </p:cNvPr>
          <p:cNvSpPr/>
          <p:nvPr userDrawn="1"/>
        </p:nvSpPr>
        <p:spPr>
          <a:xfrm>
            <a:off x="-1744065" y="3072872"/>
            <a:ext cx="2561159" cy="293350"/>
          </a:xfrm>
          <a:prstGeom prst="rect">
            <a:avLst/>
          </a:prstGeom>
        </p:spPr>
        <p:txBody>
          <a:bodyPr wrap="square">
            <a:spAutoFit/>
          </a:bodyPr>
          <a:lstStyle/>
          <a:p>
            <a:pPr algn="r" defTabSz="685766">
              <a:lnSpc>
                <a:spcPct val="120000"/>
              </a:lnSpc>
            </a:pPr>
            <a:endParaRPr lang="en-US" sz="1200" dirty="0">
              <a:solidFill>
                <a:prstClr val="black"/>
              </a:solidFill>
              <a:latin typeface="Segoe UI" panose="020B0502040204020203" pitchFamily="34" charset="0"/>
              <a:cs typeface="Segoe UI" panose="020B0502040204020203" pitchFamily="34" charset="0"/>
            </a:endParaRPr>
          </a:p>
        </p:txBody>
      </p:sp>
      <p:sp>
        <p:nvSpPr>
          <p:cNvPr id="41" name="Text Placeholder 33">
            <a:extLst>
              <a:ext uri="{FF2B5EF4-FFF2-40B4-BE49-F238E27FC236}">
                <a16:creationId xmlns:a16="http://schemas.microsoft.com/office/drawing/2014/main" id="{E96B3502-6CBF-F694-B8AC-2E30EB1A0282}"/>
              </a:ext>
            </a:extLst>
          </p:cNvPr>
          <p:cNvSpPr>
            <a:spLocks noGrp="1"/>
          </p:cNvSpPr>
          <p:nvPr>
            <p:ph type="body" sz="quarter" idx="12" hasCustomPrompt="1"/>
          </p:nvPr>
        </p:nvSpPr>
        <p:spPr>
          <a:xfrm>
            <a:off x="556656" y="3072872"/>
            <a:ext cx="3606414" cy="952500"/>
          </a:xfrm>
        </p:spPr>
        <p:txBody>
          <a:bodyPr anchor="ctr">
            <a:normAutofit/>
          </a:bodyPr>
          <a:lstStyle>
            <a:lvl1pPr marL="0" indent="0" algn="r">
              <a:buNone/>
              <a:defRPr sz="1200"/>
            </a:lvl1pPr>
          </a:lstStyle>
          <a:p>
            <a:pPr lvl="0"/>
            <a:r>
              <a:rPr lang="en-US" dirty="0"/>
              <a:t>Integrated Data Architecture, Data models and standardized business glossary ensuring elimination of  redundancies</a:t>
            </a:r>
          </a:p>
        </p:txBody>
      </p:sp>
      <p:sp>
        <p:nvSpPr>
          <p:cNvPr id="42" name="Text Placeholder 33">
            <a:extLst>
              <a:ext uri="{FF2B5EF4-FFF2-40B4-BE49-F238E27FC236}">
                <a16:creationId xmlns:a16="http://schemas.microsoft.com/office/drawing/2014/main" id="{E5BE8D73-DA7A-B351-8AD6-BC15E655E262}"/>
              </a:ext>
            </a:extLst>
          </p:cNvPr>
          <p:cNvSpPr>
            <a:spLocks noGrp="1"/>
          </p:cNvSpPr>
          <p:nvPr>
            <p:ph type="body" sz="quarter" idx="13" hasCustomPrompt="1"/>
          </p:nvPr>
        </p:nvSpPr>
        <p:spPr>
          <a:xfrm>
            <a:off x="1349903" y="5179630"/>
            <a:ext cx="3606414" cy="952500"/>
          </a:xfrm>
        </p:spPr>
        <p:txBody>
          <a:bodyPr anchor="ctr">
            <a:normAutofit/>
          </a:bodyPr>
          <a:lstStyle>
            <a:lvl1pPr marL="0" indent="0" algn="r">
              <a:buNone/>
              <a:defRPr sz="1200"/>
            </a:lvl1pPr>
          </a:lstStyle>
          <a:p>
            <a:pPr lvl="0"/>
            <a:r>
              <a:rPr lang="en-US" dirty="0"/>
              <a:t>Team readiness with the key skillsets to hit the ground for the Discovery phase followed by scale out for Foundation build and Migration</a:t>
            </a:r>
          </a:p>
        </p:txBody>
      </p:sp>
      <p:sp>
        <p:nvSpPr>
          <p:cNvPr id="43" name="Text Placeholder 33">
            <a:extLst>
              <a:ext uri="{FF2B5EF4-FFF2-40B4-BE49-F238E27FC236}">
                <a16:creationId xmlns:a16="http://schemas.microsoft.com/office/drawing/2014/main" id="{903CFB31-DF25-25B1-85A5-FEBFF8E8BEBF}"/>
              </a:ext>
            </a:extLst>
          </p:cNvPr>
          <p:cNvSpPr>
            <a:spLocks noGrp="1"/>
          </p:cNvSpPr>
          <p:nvPr>
            <p:ph type="body" sz="quarter" idx="14" hasCustomPrompt="1"/>
          </p:nvPr>
        </p:nvSpPr>
        <p:spPr>
          <a:xfrm>
            <a:off x="7358710" y="1351802"/>
            <a:ext cx="4198345" cy="952500"/>
          </a:xfrm>
        </p:spPr>
        <p:txBody>
          <a:bodyPr anchor="ctr">
            <a:normAutofit/>
          </a:bodyPr>
          <a:lstStyle>
            <a:lvl1pPr marL="0" indent="0" algn="l">
              <a:buNone/>
              <a:defRPr sz="1200"/>
            </a:lvl1pPr>
          </a:lstStyle>
          <a:p>
            <a:pPr lvl="0"/>
            <a:r>
              <a:rPr lang="en-US" dirty="0"/>
              <a:t>Our predefined processes, tools for App migration, refactor and rollback during the testing, parallel run process for data syncing, ensuring seamless transition to Azure.</a:t>
            </a:r>
          </a:p>
        </p:txBody>
      </p:sp>
      <p:sp>
        <p:nvSpPr>
          <p:cNvPr id="44" name="Text Placeholder 33">
            <a:extLst>
              <a:ext uri="{FF2B5EF4-FFF2-40B4-BE49-F238E27FC236}">
                <a16:creationId xmlns:a16="http://schemas.microsoft.com/office/drawing/2014/main" id="{FA3FF0E7-326E-C819-0619-B99CB79F8504}"/>
              </a:ext>
            </a:extLst>
          </p:cNvPr>
          <p:cNvSpPr>
            <a:spLocks noGrp="1"/>
          </p:cNvSpPr>
          <p:nvPr>
            <p:ph type="body" sz="quarter" idx="15" hasCustomPrompt="1"/>
          </p:nvPr>
        </p:nvSpPr>
        <p:spPr>
          <a:xfrm>
            <a:off x="8015850" y="3072872"/>
            <a:ext cx="3606414" cy="952500"/>
          </a:xfrm>
        </p:spPr>
        <p:txBody>
          <a:bodyPr anchor="ctr">
            <a:normAutofit/>
          </a:bodyPr>
          <a:lstStyle>
            <a:lvl1pPr marL="0" indent="0" algn="l">
              <a:buNone/>
              <a:defRPr sz="1200"/>
            </a:lvl1pPr>
          </a:lstStyle>
          <a:p>
            <a:pPr lvl="0"/>
            <a:r>
              <a:rPr lang="en-US" dirty="0"/>
              <a:t>Deep domain expertise in Healthcare business covering aspects of FHIR, EMR, HIPAA and toolsets.</a:t>
            </a:r>
          </a:p>
        </p:txBody>
      </p:sp>
      <p:sp>
        <p:nvSpPr>
          <p:cNvPr id="45" name="Text Placeholder 33">
            <a:extLst>
              <a:ext uri="{FF2B5EF4-FFF2-40B4-BE49-F238E27FC236}">
                <a16:creationId xmlns:a16="http://schemas.microsoft.com/office/drawing/2014/main" id="{5B16A4DF-C77B-69B2-6E00-E565973092BE}"/>
              </a:ext>
            </a:extLst>
          </p:cNvPr>
          <p:cNvSpPr>
            <a:spLocks noGrp="1"/>
          </p:cNvSpPr>
          <p:nvPr>
            <p:ph type="body" sz="quarter" idx="16" hasCustomPrompt="1"/>
          </p:nvPr>
        </p:nvSpPr>
        <p:spPr>
          <a:xfrm>
            <a:off x="7136764" y="5179630"/>
            <a:ext cx="3862852" cy="952500"/>
          </a:xfrm>
        </p:spPr>
        <p:txBody>
          <a:bodyPr anchor="ctr">
            <a:normAutofit/>
          </a:bodyPr>
          <a:lstStyle>
            <a:lvl1pPr marL="0" indent="0" algn="l">
              <a:buNone/>
              <a:defRPr sz="1200"/>
            </a:lvl1pPr>
          </a:lstStyle>
          <a:p>
            <a:pPr lvl="0"/>
            <a:r>
              <a:rPr lang="en-US" dirty="0"/>
              <a:t>Cost optimization design and toolset setup on the Azure infrastructure right from the initial design phase</a:t>
            </a:r>
          </a:p>
        </p:txBody>
      </p:sp>
      <p:sp>
        <p:nvSpPr>
          <p:cNvPr id="61" name="Picture Placeholder 60">
            <a:extLst>
              <a:ext uri="{FF2B5EF4-FFF2-40B4-BE49-F238E27FC236}">
                <a16:creationId xmlns:a16="http://schemas.microsoft.com/office/drawing/2014/main" id="{1A14EF44-E942-46C2-47DA-A9929BD30260}"/>
              </a:ext>
            </a:extLst>
          </p:cNvPr>
          <p:cNvSpPr>
            <a:spLocks noGrp="1"/>
          </p:cNvSpPr>
          <p:nvPr>
            <p:ph type="pic" sz="quarter" idx="17"/>
          </p:nvPr>
        </p:nvSpPr>
        <p:spPr>
          <a:xfrm>
            <a:off x="5137788" y="2172856"/>
            <a:ext cx="512762" cy="514350"/>
          </a:xfrm>
        </p:spPr>
        <p:txBody>
          <a:bodyPr>
            <a:normAutofit/>
          </a:bodyPr>
          <a:lstStyle>
            <a:lvl1pPr>
              <a:defRPr sz="100"/>
            </a:lvl1pPr>
          </a:lstStyle>
          <a:p>
            <a:endParaRPr lang="en-IN" dirty="0"/>
          </a:p>
        </p:txBody>
      </p:sp>
      <p:sp>
        <p:nvSpPr>
          <p:cNvPr id="62" name="Picture Placeholder 60">
            <a:extLst>
              <a:ext uri="{FF2B5EF4-FFF2-40B4-BE49-F238E27FC236}">
                <a16:creationId xmlns:a16="http://schemas.microsoft.com/office/drawing/2014/main" id="{B184FB15-FCE9-9EA8-629A-5317BE6F54ED}"/>
              </a:ext>
            </a:extLst>
          </p:cNvPr>
          <p:cNvSpPr>
            <a:spLocks noGrp="1"/>
          </p:cNvSpPr>
          <p:nvPr>
            <p:ph type="pic" sz="quarter" idx="18"/>
          </p:nvPr>
        </p:nvSpPr>
        <p:spPr>
          <a:xfrm>
            <a:off x="6502336" y="2172856"/>
            <a:ext cx="512762" cy="514350"/>
          </a:xfrm>
        </p:spPr>
        <p:txBody>
          <a:bodyPr>
            <a:normAutofit/>
          </a:bodyPr>
          <a:lstStyle>
            <a:lvl1pPr>
              <a:defRPr sz="100"/>
            </a:lvl1pPr>
          </a:lstStyle>
          <a:p>
            <a:endParaRPr lang="en-IN" dirty="0"/>
          </a:p>
        </p:txBody>
      </p:sp>
      <p:sp>
        <p:nvSpPr>
          <p:cNvPr id="63" name="Picture Placeholder 60">
            <a:extLst>
              <a:ext uri="{FF2B5EF4-FFF2-40B4-BE49-F238E27FC236}">
                <a16:creationId xmlns:a16="http://schemas.microsoft.com/office/drawing/2014/main" id="{3CF423BA-FE15-49A9-7048-0112D0A271CC}"/>
              </a:ext>
            </a:extLst>
          </p:cNvPr>
          <p:cNvSpPr>
            <a:spLocks noGrp="1"/>
          </p:cNvSpPr>
          <p:nvPr>
            <p:ph type="pic" sz="quarter" idx="19"/>
          </p:nvPr>
        </p:nvSpPr>
        <p:spPr>
          <a:xfrm>
            <a:off x="5137788" y="4580474"/>
            <a:ext cx="512762" cy="514350"/>
          </a:xfrm>
        </p:spPr>
        <p:txBody>
          <a:bodyPr>
            <a:normAutofit/>
          </a:bodyPr>
          <a:lstStyle>
            <a:lvl1pPr>
              <a:defRPr sz="100"/>
            </a:lvl1pPr>
          </a:lstStyle>
          <a:p>
            <a:endParaRPr lang="en-IN" dirty="0"/>
          </a:p>
        </p:txBody>
      </p:sp>
      <p:sp>
        <p:nvSpPr>
          <p:cNvPr id="64" name="Picture Placeholder 60">
            <a:extLst>
              <a:ext uri="{FF2B5EF4-FFF2-40B4-BE49-F238E27FC236}">
                <a16:creationId xmlns:a16="http://schemas.microsoft.com/office/drawing/2014/main" id="{BF8EBDDE-0D56-25B3-E6E3-FBC8FDBC3625}"/>
              </a:ext>
            </a:extLst>
          </p:cNvPr>
          <p:cNvSpPr>
            <a:spLocks noGrp="1"/>
          </p:cNvSpPr>
          <p:nvPr>
            <p:ph type="pic" sz="quarter" idx="20"/>
          </p:nvPr>
        </p:nvSpPr>
        <p:spPr>
          <a:xfrm>
            <a:off x="6502336" y="4580474"/>
            <a:ext cx="512762" cy="514350"/>
          </a:xfrm>
        </p:spPr>
        <p:txBody>
          <a:bodyPr>
            <a:normAutofit/>
          </a:bodyPr>
          <a:lstStyle>
            <a:lvl1pPr>
              <a:defRPr sz="100"/>
            </a:lvl1pPr>
          </a:lstStyle>
          <a:p>
            <a:endParaRPr lang="en-IN" dirty="0"/>
          </a:p>
        </p:txBody>
      </p:sp>
      <p:sp>
        <p:nvSpPr>
          <p:cNvPr id="65" name="Picture Placeholder 60">
            <a:extLst>
              <a:ext uri="{FF2B5EF4-FFF2-40B4-BE49-F238E27FC236}">
                <a16:creationId xmlns:a16="http://schemas.microsoft.com/office/drawing/2014/main" id="{6889CC51-365B-5A45-ACDB-0B83DD96C36D}"/>
              </a:ext>
            </a:extLst>
          </p:cNvPr>
          <p:cNvSpPr>
            <a:spLocks noGrp="1"/>
          </p:cNvSpPr>
          <p:nvPr>
            <p:ph type="pic" sz="quarter" idx="21"/>
          </p:nvPr>
        </p:nvSpPr>
        <p:spPr>
          <a:xfrm>
            <a:off x="4469503" y="3411030"/>
            <a:ext cx="512762" cy="514350"/>
          </a:xfrm>
        </p:spPr>
        <p:txBody>
          <a:bodyPr>
            <a:normAutofit/>
          </a:bodyPr>
          <a:lstStyle>
            <a:lvl1pPr>
              <a:defRPr sz="100"/>
            </a:lvl1pPr>
          </a:lstStyle>
          <a:p>
            <a:endParaRPr lang="en-IN" dirty="0"/>
          </a:p>
        </p:txBody>
      </p:sp>
      <p:sp>
        <p:nvSpPr>
          <p:cNvPr id="66" name="Picture Placeholder 60">
            <a:extLst>
              <a:ext uri="{FF2B5EF4-FFF2-40B4-BE49-F238E27FC236}">
                <a16:creationId xmlns:a16="http://schemas.microsoft.com/office/drawing/2014/main" id="{DF0D46C3-2726-6B64-AA54-F2E0E37C6BE8}"/>
              </a:ext>
            </a:extLst>
          </p:cNvPr>
          <p:cNvSpPr>
            <a:spLocks noGrp="1"/>
          </p:cNvSpPr>
          <p:nvPr>
            <p:ph type="pic" sz="quarter" idx="22"/>
          </p:nvPr>
        </p:nvSpPr>
        <p:spPr>
          <a:xfrm>
            <a:off x="7130204" y="3411030"/>
            <a:ext cx="512762" cy="514350"/>
          </a:xfrm>
        </p:spPr>
        <p:txBody>
          <a:bodyPr>
            <a:normAutofit/>
          </a:bodyPr>
          <a:lstStyle>
            <a:lvl1pPr>
              <a:defRPr sz="100"/>
            </a:lvl1pPr>
          </a:lstStyle>
          <a:p>
            <a:endParaRPr lang="en-IN" dirty="0"/>
          </a:p>
        </p:txBody>
      </p:sp>
      <p:grpSp>
        <p:nvGrpSpPr>
          <p:cNvPr id="67" name="Group 66">
            <a:extLst>
              <a:ext uri="{FF2B5EF4-FFF2-40B4-BE49-F238E27FC236}">
                <a16:creationId xmlns:a16="http://schemas.microsoft.com/office/drawing/2014/main" id="{AE237429-41FD-F045-5C62-7EDE5CAA5770}"/>
              </a:ext>
            </a:extLst>
          </p:cNvPr>
          <p:cNvGrpSpPr/>
          <p:nvPr userDrawn="1"/>
        </p:nvGrpSpPr>
        <p:grpSpPr>
          <a:xfrm>
            <a:off x="1" y="6505770"/>
            <a:ext cx="12191998" cy="352230"/>
            <a:chOff x="1" y="6505770"/>
            <a:chExt cx="12191998" cy="352230"/>
          </a:xfrm>
        </p:grpSpPr>
        <p:sp>
          <p:nvSpPr>
            <p:cNvPr id="68" name="TextBox 67">
              <a:extLst>
                <a:ext uri="{FF2B5EF4-FFF2-40B4-BE49-F238E27FC236}">
                  <a16:creationId xmlns:a16="http://schemas.microsoft.com/office/drawing/2014/main" id="{762B1DDA-56D3-90CC-D12A-B7AECC9C46C7}"/>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69" name="Rectangle 68">
              <a:extLst>
                <a:ext uri="{FF2B5EF4-FFF2-40B4-BE49-F238E27FC236}">
                  <a16:creationId xmlns:a16="http://schemas.microsoft.com/office/drawing/2014/main" id="{760EF42D-D41F-1E48-46BC-DCE4EED851CC}"/>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0" name="Slide Number Placeholder 5">
            <a:extLst>
              <a:ext uri="{FF2B5EF4-FFF2-40B4-BE49-F238E27FC236}">
                <a16:creationId xmlns:a16="http://schemas.microsoft.com/office/drawing/2014/main" id="{6CFEF216-58E7-D351-A2F0-5FAA335CD08C}"/>
              </a:ext>
            </a:extLst>
          </p:cNvPr>
          <p:cNvSpPr txBox="1">
            <a:spLocks/>
          </p:cNvSpPr>
          <p:nvPr userDrawn="1"/>
        </p:nvSpPr>
        <p:spPr>
          <a:xfrm>
            <a:off x="11694913" y="6454013"/>
            <a:ext cx="480060" cy="365125"/>
          </a:xfrm>
          <a:prstGeom prst="rect">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9D116B8-4D56-4A35-988F-AF5762C54979}" type="slidenum">
              <a:rPr kumimoji="0" lang="en-IN" sz="1050" b="0" i="0" u="none" strike="noStrike" kern="1200" cap="none" spc="0" normalizeH="0" baseline="0" noProof="0" smtClean="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sp>
        <p:nvSpPr>
          <p:cNvPr id="2" name="Picture Placeholder 8">
            <a:extLst>
              <a:ext uri="{FF2B5EF4-FFF2-40B4-BE49-F238E27FC236}">
                <a16:creationId xmlns:a16="http://schemas.microsoft.com/office/drawing/2014/main" id="{AD5D44FE-2158-71CA-31D2-6CF3AEC66F5D}"/>
              </a:ext>
            </a:extLst>
          </p:cNvPr>
          <p:cNvSpPr>
            <a:spLocks noGrp="1"/>
          </p:cNvSpPr>
          <p:nvPr>
            <p:ph type="pic" sz="quarter" idx="23"/>
          </p:nvPr>
        </p:nvSpPr>
        <p:spPr>
          <a:xfrm>
            <a:off x="5587461" y="3161467"/>
            <a:ext cx="1008114" cy="1008112"/>
          </a:xfrm>
        </p:spPr>
        <p:txBody>
          <a:bodyPr>
            <a:normAutofit/>
          </a:bodyPr>
          <a:lstStyle>
            <a:lvl1pPr>
              <a:defRPr sz="1400"/>
            </a:lvl1pPr>
          </a:lstStyle>
          <a:p>
            <a:endParaRPr lang="en-IN"/>
          </a:p>
        </p:txBody>
      </p:sp>
    </p:spTree>
    <p:extLst>
      <p:ext uri="{BB962C8B-B14F-4D97-AF65-F5344CB8AC3E}">
        <p14:creationId xmlns:p14="http://schemas.microsoft.com/office/powerpoint/2010/main" val="414838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1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5265E8A8-9282-DC49-FD67-03A9A68EC9CD}"/>
              </a:ext>
            </a:extLst>
          </p:cNvPr>
          <p:cNvSpPr>
            <a:spLocks noGrp="1"/>
          </p:cNvSpPr>
          <p:nvPr>
            <p:ph type="body" sz="quarter" idx="10"/>
          </p:nvPr>
        </p:nvSpPr>
        <p:spPr>
          <a:xfrm>
            <a:off x="1" y="0"/>
            <a:ext cx="12192000"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Click to edit Master text styles</a:t>
            </a:r>
          </a:p>
        </p:txBody>
      </p:sp>
      <p:sp>
        <p:nvSpPr>
          <p:cNvPr id="37" name="Rectangle 36">
            <a:extLst>
              <a:ext uri="{FF2B5EF4-FFF2-40B4-BE49-F238E27FC236}">
                <a16:creationId xmlns:a16="http://schemas.microsoft.com/office/drawing/2014/main" id="{B6D0F13D-8156-F49D-E571-C9D88ECEE786}"/>
              </a:ext>
            </a:extLst>
          </p:cNvPr>
          <p:cNvSpPr/>
          <p:nvPr userDrawn="1"/>
        </p:nvSpPr>
        <p:spPr>
          <a:xfrm>
            <a:off x="-1744065" y="3072872"/>
            <a:ext cx="2561159" cy="293350"/>
          </a:xfrm>
          <a:prstGeom prst="rect">
            <a:avLst/>
          </a:prstGeom>
        </p:spPr>
        <p:txBody>
          <a:bodyPr wrap="square">
            <a:spAutoFit/>
          </a:bodyPr>
          <a:lstStyle/>
          <a:p>
            <a:pPr algn="r" defTabSz="685766">
              <a:lnSpc>
                <a:spcPct val="120000"/>
              </a:lnSpc>
            </a:pPr>
            <a:endParaRPr lang="en-US" sz="1200" dirty="0">
              <a:solidFill>
                <a:prstClr val="black"/>
              </a:solidFill>
              <a:latin typeface="Segoe UI" panose="020B0502040204020203" pitchFamily="34" charset="0"/>
              <a:cs typeface="Segoe UI" panose="020B0502040204020203" pitchFamily="34" charset="0"/>
            </a:endParaRPr>
          </a:p>
        </p:txBody>
      </p:sp>
      <p:sp>
        <p:nvSpPr>
          <p:cNvPr id="59" name="Freeform: Shape 58">
            <a:extLst>
              <a:ext uri="{FF2B5EF4-FFF2-40B4-BE49-F238E27FC236}">
                <a16:creationId xmlns:a16="http://schemas.microsoft.com/office/drawing/2014/main" id="{2AB637B8-0279-F621-6BFF-62126F43AE1F}"/>
              </a:ext>
            </a:extLst>
          </p:cNvPr>
          <p:cNvSpPr/>
          <p:nvPr/>
        </p:nvSpPr>
        <p:spPr>
          <a:xfrm flipH="1">
            <a:off x="9456904" y="1949865"/>
            <a:ext cx="1879770" cy="1661508"/>
          </a:xfrm>
          <a:custGeom>
            <a:avLst/>
            <a:gdLst>
              <a:gd name="connsiteX0" fmla="*/ 1451024 w 1606962"/>
              <a:gd name="connsiteY0" fmla="*/ 1107456 h 1420377"/>
              <a:gd name="connsiteX1" fmla="*/ 1325925 w 1606962"/>
              <a:gd name="connsiteY1" fmla="*/ 743197 h 1420377"/>
              <a:gd name="connsiteX2" fmla="*/ 1142931 w 1606962"/>
              <a:gd name="connsiteY2" fmla="*/ -528 h 1420377"/>
              <a:gd name="connsiteX3" fmla="*/ -207 w 1606962"/>
              <a:gd name="connsiteY3" fmla="*/ 1163401 h 1420377"/>
              <a:gd name="connsiteX4" fmla="*/ 916094 w 1606962"/>
              <a:gd name="connsiteY4" fmla="*/ 1266025 h 1420377"/>
              <a:gd name="connsiteX5" fmla="*/ 1302253 w 1606962"/>
              <a:gd name="connsiteY5" fmla="*/ 1298031 h 1420377"/>
              <a:gd name="connsiteX6" fmla="*/ 1458161 w 1606962"/>
              <a:gd name="connsiteY6" fmla="*/ 1419850 h 1420377"/>
              <a:gd name="connsiteX7" fmla="*/ 1572666 w 1606962"/>
              <a:gd name="connsiteY7" fmla="*/ 1356059 h 1420377"/>
              <a:gd name="connsiteX8" fmla="*/ 1606755 w 1606962"/>
              <a:gd name="connsiteY8" fmla="*/ 1229231 h 142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6962" h="1420377">
                <a:moveTo>
                  <a:pt x="1451024" y="1107456"/>
                </a:moveTo>
                <a:cubicBezTo>
                  <a:pt x="1340926" y="1021483"/>
                  <a:pt x="1291879" y="878674"/>
                  <a:pt x="1325925" y="743197"/>
                </a:cubicBezTo>
                <a:cubicBezTo>
                  <a:pt x="1391985" y="480280"/>
                  <a:pt x="1323442" y="201719"/>
                  <a:pt x="1142931" y="-528"/>
                </a:cubicBezTo>
                <a:lnTo>
                  <a:pt x="-207" y="1163401"/>
                </a:lnTo>
                <a:cubicBezTo>
                  <a:pt x="254934" y="1383074"/>
                  <a:pt x="618675" y="1423808"/>
                  <a:pt x="916094" y="1266025"/>
                </a:cubicBezTo>
                <a:cubicBezTo>
                  <a:pt x="1039797" y="1199299"/>
                  <a:pt x="1191224" y="1211849"/>
                  <a:pt x="1302253" y="1298031"/>
                </a:cubicBezTo>
                <a:lnTo>
                  <a:pt x="1458161" y="1419850"/>
                </a:lnTo>
                <a:lnTo>
                  <a:pt x="1572666" y="1356059"/>
                </a:lnTo>
                <a:lnTo>
                  <a:pt x="1606755" y="1229231"/>
                </a:lnTo>
                <a:close/>
              </a:path>
            </a:pathLst>
          </a:custGeom>
          <a:gradFill flip="none" rotWithShape="1">
            <a:gsLst>
              <a:gs pos="66000">
                <a:srgbClr val="018DC8"/>
              </a:gs>
              <a:gs pos="0">
                <a:srgbClr val="013B67"/>
              </a:gs>
              <a:gs pos="100000">
                <a:srgbClr val="00ACEC"/>
              </a:gs>
            </a:gsLst>
            <a:lin ang="108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67" name="Freeform: Shape 66">
            <a:extLst>
              <a:ext uri="{FF2B5EF4-FFF2-40B4-BE49-F238E27FC236}">
                <a16:creationId xmlns:a16="http://schemas.microsoft.com/office/drawing/2014/main" id="{0AA19D75-2433-B763-478B-C33C9FD53B4F}"/>
              </a:ext>
            </a:extLst>
          </p:cNvPr>
          <p:cNvSpPr/>
          <p:nvPr/>
        </p:nvSpPr>
        <p:spPr>
          <a:xfrm>
            <a:off x="7245636" y="3371373"/>
            <a:ext cx="2404859" cy="924845"/>
          </a:xfrm>
          <a:custGeom>
            <a:avLst/>
            <a:gdLst>
              <a:gd name="connsiteX0" fmla="*/ 2055641 w 2055847"/>
              <a:gd name="connsiteY0" fmla="*/ 190091 h 790625"/>
              <a:gd name="connsiteX1" fmla="*/ 2021507 w 2055847"/>
              <a:gd name="connsiteY1" fmla="*/ 63263 h 790625"/>
              <a:gd name="connsiteX2" fmla="*/ 1906737 w 2055847"/>
              <a:gd name="connsiteY2" fmla="*/ -528 h 790625"/>
              <a:gd name="connsiteX3" fmla="*/ 1791479 w 2055847"/>
              <a:gd name="connsiteY3" fmla="*/ 89462 h 790625"/>
              <a:gd name="connsiteX4" fmla="*/ 1408334 w 2055847"/>
              <a:gd name="connsiteY4" fmla="*/ 123020 h 790625"/>
              <a:gd name="connsiteX5" fmla="*/ 634377 w 2055847"/>
              <a:gd name="connsiteY5" fmla="*/ 124173 h 790625"/>
              <a:gd name="connsiteX6" fmla="*/ 252740 w 2055847"/>
              <a:gd name="connsiteY6" fmla="*/ 89107 h 790625"/>
              <a:gd name="connsiteX7" fmla="*/ 148697 w 2055847"/>
              <a:gd name="connsiteY7" fmla="*/ 7806 h 790625"/>
              <a:gd name="connsiteX8" fmla="*/ 114563 w 2055847"/>
              <a:gd name="connsiteY8" fmla="*/ 134634 h 790625"/>
              <a:gd name="connsiteX9" fmla="*/ -207 w 2055847"/>
              <a:gd name="connsiteY9" fmla="*/ 198425 h 790625"/>
              <a:gd name="connsiteX10" fmla="*/ 104456 w 2055847"/>
              <a:gd name="connsiteY10" fmla="*/ 280214 h 790625"/>
              <a:gd name="connsiteX11" fmla="*/ 229910 w 2055847"/>
              <a:gd name="connsiteY11" fmla="*/ 643055 h 790625"/>
              <a:gd name="connsiteX12" fmla="*/ 206637 w 2055847"/>
              <a:gd name="connsiteY12" fmla="*/ 790098 h 790625"/>
              <a:gd name="connsiteX13" fmla="*/ 1838246 w 2055847"/>
              <a:gd name="connsiteY13" fmla="*/ 790098 h 790625"/>
              <a:gd name="connsiteX14" fmla="*/ 1814884 w 2055847"/>
              <a:gd name="connsiteY14" fmla="*/ 642124 h 790625"/>
              <a:gd name="connsiteX15" fmla="*/ 1940516 w 2055847"/>
              <a:gd name="connsiteY15" fmla="*/ 279993 h 7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47" h="790625">
                <a:moveTo>
                  <a:pt x="2055641" y="190091"/>
                </a:moveTo>
                <a:lnTo>
                  <a:pt x="2021507" y="63263"/>
                </a:lnTo>
                <a:lnTo>
                  <a:pt x="1906737" y="-528"/>
                </a:lnTo>
                <a:lnTo>
                  <a:pt x="1791479" y="89462"/>
                </a:lnTo>
                <a:cubicBezTo>
                  <a:pt x="1681629" y="175462"/>
                  <a:pt x="1531439" y="188615"/>
                  <a:pt x="1408334" y="123020"/>
                </a:cubicBezTo>
                <a:cubicBezTo>
                  <a:pt x="1166470" y="-6326"/>
                  <a:pt x="875887" y="-5896"/>
                  <a:pt x="634377" y="124173"/>
                </a:cubicBezTo>
                <a:cubicBezTo>
                  <a:pt x="512336" y="190224"/>
                  <a:pt x="362102" y="174531"/>
                  <a:pt x="252740" y="89107"/>
                </a:cubicBezTo>
                <a:lnTo>
                  <a:pt x="148697" y="7806"/>
                </a:lnTo>
                <a:lnTo>
                  <a:pt x="114563" y="134634"/>
                </a:lnTo>
                <a:lnTo>
                  <a:pt x="-207" y="198425"/>
                </a:lnTo>
                <a:lnTo>
                  <a:pt x="104456" y="280214"/>
                </a:lnTo>
                <a:cubicBezTo>
                  <a:pt x="214439" y="365651"/>
                  <a:pt x="263645" y="507937"/>
                  <a:pt x="229910" y="643055"/>
                </a:cubicBezTo>
                <a:cubicBezTo>
                  <a:pt x="217675" y="691242"/>
                  <a:pt x="209873" y="740493"/>
                  <a:pt x="206637" y="790098"/>
                </a:cubicBezTo>
                <a:lnTo>
                  <a:pt x="1838246" y="790098"/>
                </a:lnTo>
                <a:cubicBezTo>
                  <a:pt x="1835055" y="740138"/>
                  <a:pt x="1827208" y="690621"/>
                  <a:pt x="1814884" y="642124"/>
                </a:cubicBezTo>
                <a:cubicBezTo>
                  <a:pt x="1780706" y="507494"/>
                  <a:pt x="1831065" y="365505"/>
                  <a:pt x="1940516" y="279993"/>
                </a:cubicBezTo>
                <a:close/>
              </a:path>
            </a:pathLst>
          </a:custGeom>
          <a:gradFill flip="none" rotWithShape="1">
            <a:gsLst>
              <a:gs pos="66000">
                <a:srgbClr val="018DC8"/>
              </a:gs>
              <a:gs pos="0">
                <a:srgbClr val="013B67"/>
              </a:gs>
              <a:gs pos="100000">
                <a:srgbClr val="00ACEC"/>
              </a:gs>
            </a:gsLst>
            <a:lin ang="108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73" name="Freeform: Shape 72">
            <a:extLst>
              <a:ext uri="{FF2B5EF4-FFF2-40B4-BE49-F238E27FC236}">
                <a16:creationId xmlns:a16="http://schemas.microsoft.com/office/drawing/2014/main" id="{8DF393EB-9210-E5DC-21FD-25E7ED639AF4}"/>
              </a:ext>
            </a:extLst>
          </p:cNvPr>
          <p:cNvSpPr/>
          <p:nvPr/>
        </p:nvSpPr>
        <p:spPr>
          <a:xfrm>
            <a:off x="4920012" y="2641973"/>
            <a:ext cx="2499445" cy="962079"/>
          </a:xfrm>
          <a:custGeom>
            <a:avLst/>
            <a:gdLst>
              <a:gd name="connsiteX0" fmla="*/ 1855978 w 2136705"/>
              <a:gd name="connsiteY0" fmla="*/ 145451 h 822454"/>
              <a:gd name="connsiteX1" fmla="*/ 1878853 w 2136705"/>
              <a:gd name="connsiteY1" fmla="*/ -528 h 822454"/>
              <a:gd name="connsiteX2" fmla="*/ 247509 w 2136705"/>
              <a:gd name="connsiteY2" fmla="*/ -528 h 822454"/>
              <a:gd name="connsiteX3" fmla="*/ 270339 w 2136705"/>
              <a:gd name="connsiteY3" fmla="*/ 145362 h 822454"/>
              <a:gd name="connsiteX4" fmla="*/ 145195 w 2136705"/>
              <a:gd name="connsiteY4" fmla="*/ 509400 h 822454"/>
              <a:gd name="connsiteX5" fmla="*/ -207 w 2136705"/>
              <a:gd name="connsiteY5" fmla="*/ 623018 h 822454"/>
              <a:gd name="connsiteX6" fmla="*/ 114608 w 2136705"/>
              <a:gd name="connsiteY6" fmla="*/ 686809 h 822454"/>
              <a:gd name="connsiteX7" fmla="*/ 148697 w 2136705"/>
              <a:gd name="connsiteY7" fmla="*/ 813637 h 822454"/>
              <a:gd name="connsiteX8" fmla="*/ 293878 w 2136705"/>
              <a:gd name="connsiteY8" fmla="*/ 700241 h 822454"/>
              <a:gd name="connsiteX9" fmla="*/ 679549 w 2136705"/>
              <a:gd name="connsiteY9" fmla="*/ 668101 h 822454"/>
              <a:gd name="connsiteX10" fmla="*/ 1446148 w 2136705"/>
              <a:gd name="connsiteY10" fmla="*/ 668101 h 822454"/>
              <a:gd name="connsiteX11" fmla="*/ 1831819 w 2136705"/>
              <a:gd name="connsiteY11" fmla="*/ 700196 h 822454"/>
              <a:gd name="connsiteX12" fmla="*/ 1987594 w 2136705"/>
              <a:gd name="connsiteY12" fmla="*/ 821927 h 822454"/>
              <a:gd name="connsiteX13" fmla="*/ 2102364 w 2136705"/>
              <a:gd name="connsiteY13" fmla="*/ 758136 h 822454"/>
              <a:gd name="connsiteX14" fmla="*/ 2136499 w 2136705"/>
              <a:gd name="connsiteY14" fmla="*/ 631308 h 822454"/>
              <a:gd name="connsiteX15" fmla="*/ 1980634 w 2136705"/>
              <a:gd name="connsiteY15" fmla="*/ 509533 h 822454"/>
              <a:gd name="connsiteX16" fmla="*/ 1855978 w 2136705"/>
              <a:gd name="connsiteY16" fmla="*/ 145451 h 82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36705" h="822454">
                <a:moveTo>
                  <a:pt x="1855978" y="145451"/>
                </a:moveTo>
                <a:cubicBezTo>
                  <a:pt x="1868036" y="97588"/>
                  <a:pt x="1875661" y="48727"/>
                  <a:pt x="1878853" y="-528"/>
                </a:cubicBezTo>
                <a:lnTo>
                  <a:pt x="247509" y="-528"/>
                </a:lnTo>
                <a:cubicBezTo>
                  <a:pt x="250701" y="48692"/>
                  <a:pt x="258325" y="97526"/>
                  <a:pt x="270339" y="145362"/>
                </a:cubicBezTo>
                <a:cubicBezTo>
                  <a:pt x="304340" y="280781"/>
                  <a:pt x="255267" y="423511"/>
                  <a:pt x="145195" y="509400"/>
                </a:cubicBezTo>
                <a:lnTo>
                  <a:pt x="-207" y="623018"/>
                </a:lnTo>
                <a:lnTo>
                  <a:pt x="114608" y="686809"/>
                </a:lnTo>
                <a:lnTo>
                  <a:pt x="148697" y="813637"/>
                </a:lnTo>
                <a:lnTo>
                  <a:pt x="293878" y="700241"/>
                </a:lnTo>
                <a:cubicBezTo>
                  <a:pt x="404792" y="614223"/>
                  <a:pt x="555957" y="601624"/>
                  <a:pt x="679549" y="668101"/>
                </a:cubicBezTo>
                <a:cubicBezTo>
                  <a:pt x="919285" y="795156"/>
                  <a:pt x="1206411" y="795156"/>
                  <a:pt x="1446148" y="668101"/>
                </a:cubicBezTo>
                <a:cubicBezTo>
                  <a:pt x="1569740" y="601611"/>
                  <a:pt x="1720905" y="614192"/>
                  <a:pt x="1831819" y="700196"/>
                </a:cubicBezTo>
                <a:lnTo>
                  <a:pt x="1987594" y="821927"/>
                </a:lnTo>
                <a:lnTo>
                  <a:pt x="2102364" y="758136"/>
                </a:lnTo>
                <a:lnTo>
                  <a:pt x="2136499" y="631308"/>
                </a:lnTo>
                <a:lnTo>
                  <a:pt x="1980634" y="509533"/>
                </a:lnTo>
                <a:cubicBezTo>
                  <a:pt x="1870740" y="423515"/>
                  <a:pt x="1821845" y="280786"/>
                  <a:pt x="1855978" y="145451"/>
                </a:cubicBezTo>
                <a:close/>
              </a:path>
            </a:pathLst>
          </a:custGeom>
          <a:gradFill flip="none" rotWithShape="1">
            <a:gsLst>
              <a:gs pos="66000">
                <a:srgbClr val="018DC8"/>
              </a:gs>
              <a:gs pos="0">
                <a:srgbClr val="013B67"/>
              </a:gs>
              <a:gs pos="100000">
                <a:srgbClr val="00ACEC"/>
              </a:gs>
            </a:gsLst>
            <a:lin ang="108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74" name="Freeform: Shape 73">
            <a:extLst>
              <a:ext uri="{FF2B5EF4-FFF2-40B4-BE49-F238E27FC236}">
                <a16:creationId xmlns:a16="http://schemas.microsoft.com/office/drawing/2014/main" id="{E8B74232-7A32-4F3C-5474-0B2A759E92A0}"/>
              </a:ext>
            </a:extLst>
          </p:cNvPr>
          <p:cNvSpPr/>
          <p:nvPr/>
        </p:nvSpPr>
        <p:spPr>
          <a:xfrm>
            <a:off x="5209626" y="1622915"/>
            <a:ext cx="1908289" cy="893306"/>
          </a:xfrm>
          <a:custGeom>
            <a:avLst/>
            <a:gdLst>
              <a:gd name="connsiteX0" fmla="*/ 815465 w 1631343"/>
              <a:gd name="connsiteY0" fmla="*/ 12762 h 763663"/>
              <a:gd name="connsiteX1" fmla="*/ 1617838 w 1631343"/>
              <a:gd name="connsiteY1" fmla="*/ 763136 h 763663"/>
              <a:gd name="connsiteX2" fmla="*/ 1631137 w 1631343"/>
              <a:gd name="connsiteY2" fmla="*/ 763136 h 763663"/>
              <a:gd name="connsiteX3" fmla="*/ 761648 w 1631343"/>
              <a:gd name="connsiteY3" fmla="*/ 1276 h 763663"/>
              <a:gd name="connsiteX4" fmla="*/ -207 w 1631343"/>
              <a:gd name="connsiteY4" fmla="*/ 763136 h 763663"/>
              <a:gd name="connsiteX5" fmla="*/ 13092 w 1631343"/>
              <a:gd name="connsiteY5" fmla="*/ 763136 h 763663"/>
              <a:gd name="connsiteX6" fmla="*/ 815465 w 1631343"/>
              <a:gd name="connsiteY6" fmla="*/ 12762 h 76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1343" h="763663">
                <a:moveTo>
                  <a:pt x="815465" y="12762"/>
                </a:moveTo>
                <a:cubicBezTo>
                  <a:pt x="1240767" y="12762"/>
                  <a:pt x="1589999" y="344660"/>
                  <a:pt x="1617838" y="763136"/>
                </a:cubicBezTo>
                <a:lnTo>
                  <a:pt x="1631137" y="763136"/>
                </a:lnTo>
                <a:cubicBezTo>
                  <a:pt x="1601436" y="312654"/>
                  <a:pt x="1212130" y="-28443"/>
                  <a:pt x="761648" y="1276"/>
                </a:cubicBezTo>
                <a:cubicBezTo>
                  <a:pt x="352571" y="28264"/>
                  <a:pt x="26790" y="354072"/>
                  <a:pt x="-207" y="763136"/>
                </a:cubicBezTo>
                <a:lnTo>
                  <a:pt x="13092" y="763136"/>
                </a:lnTo>
                <a:cubicBezTo>
                  <a:pt x="40887" y="344660"/>
                  <a:pt x="390030" y="12762"/>
                  <a:pt x="815465" y="12762"/>
                </a:cubicBezTo>
                <a:close/>
              </a:path>
            </a:pathLst>
          </a:custGeom>
          <a:solidFill>
            <a:srgbClr val="4CB6CF"/>
          </a:solidFill>
          <a:ln w="4430" cap="flat">
            <a:solidFill>
              <a:srgbClr val="00ACEC"/>
            </a:solid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489DDA3F-4DD5-3DE8-6AF3-B8AE31962F72}"/>
              </a:ext>
            </a:extLst>
          </p:cNvPr>
          <p:cNvSpPr/>
          <p:nvPr/>
        </p:nvSpPr>
        <p:spPr>
          <a:xfrm>
            <a:off x="2689281" y="3371373"/>
            <a:ext cx="2404912" cy="924690"/>
          </a:xfrm>
          <a:custGeom>
            <a:avLst/>
            <a:gdLst>
              <a:gd name="connsiteX0" fmla="*/ 2055685 w 2055892"/>
              <a:gd name="connsiteY0" fmla="*/ 190091 h 790492"/>
              <a:gd name="connsiteX1" fmla="*/ 2021596 w 2055892"/>
              <a:gd name="connsiteY1" fmla="*/ 63263 h 790492"/>
              <a:gd name="connsiteX2" fmla="*/ 1906781 w 2055892"/>
              <a:gd name="connsiteY2" fmla="*/ -528 h 790492"/>
              <a:gd name="connsiteX3" fmla="*/ 1792365 w 2055892"/>
              <a:gd name="connsiteY3" fmla="*/ 88886 h 790492"/>
              <a:gd name="connsiteX4" fmla="*/ 1410241 w 2055892"/>
              <a:gd name="connsiteY4" fmla="*/ 124039 h 790492"/>
              <a:gd name="connsiteX5" fmla="*/ 636638 w 2055892"/>
              <a:gd name="connsiteY5" fmla="*/ 122976 h 790492"/>
              <a:gd name="connsiteX6" fmla="*/ 253361 w 2055892"/>
              <a:gd name="connsiteY6" fmla="*/ 89506 h 790492"/>
              <a:gd name="connsiteX7" fmla="*/ 148786 w 2055892"/>
              <a:gd name="connsiteY7" fmla="*/ 7806 h 790492"/>
              <a:gd name="connsiteX8" fmla="*/ 114608 w 2055892"/>
              <a:gd name="connsiteY8" fmla="*/ 134501 h 790492"/>
              <a:gd name="connsiteX9" fmla="*/ -207 w 2055892"/>
              <a:gd name="connsiteY9" fmla="*/ 198292 h 790492"/>
              <a:gd name="connsiteX10" fmla="*/ 104279 w 2055892"/>
              <a:gd name="connsiteY10" fmla="*/ 279904 h 790492"/>
              <a:gd name="connsiteX11" fmla="*/ 229910 w 2055892"/>
              <a:gd name="connsiteY11" fmla="*/ 642080 h 790492"/>
              <a:gd name="connsiteX12" fmla="*/ 206592 w 2055892"/>
              <a:gd name="connsiteY12" fmla="*/ 789965 h 790492"/>
              <a:gd name="connsiteX13" fmla="*/ 1837936 w 2055892"/>
              <a:gd name="connsiteY13" fmla="*/ 789965 h 790492"/>
              <a:gd name="connsiteX14" fmla="*/ 1814663 w 2055892"/>
              <a:gd name="connsiteY14" fmla="*/ 642966 h 790492"/>
              <a:gd name="connsiteX15" fmla="*/ 1940073 w 2055892"/>
              <a:gd name="connsiteY15" fmla="*/ 280125 h 79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92" h="790492">
                <a:moveTo>
                  <a:pt x="2055685" y="190091"/>
                </a:moveTo>
                <a:lnTo>
                  <a:pt x="2021596" y="63263"/>
                </a:lnTo>
                <a:lnTo>
                  <a:pt x="1906781" y="-528"/>
                </a:lnTo>
                <a:lnTo>
                  <a:pt x="1792365" y="88886"/>
                </a:lnTo>
                <a:cubicBezTo>
                  <a:pt x="1682870" y="174443"/>
                  <a:pt x="1532459" y="190136"/>
                  <a:pt x="1410241" y="124039"/>
                </a:cubicBezTo>
                <a:cubicBezTo>
                  <a:pt x="1168833" y="-5892"/>
                  <a:pt x="878400" y="-6291"/>
                  <a:pt x="636638" y="122976"/>
                </a:cubicBezTo>
                <a:cubicBezTo>
                  <a:pt x="513502" y="188597"/>
                  <a:pt x="363259" y="175476"/>
                  <a:pt x="253361" y="89506"/>
                </a:cubicBezTo>
                <a:lnTo>
                  <a:pt x="148786" y="7806"/>
                </a:lnTo>
                <a:lnTo>
                  <a:pt x="114608" y="134501"/>
                </a:lnTo>
                <a:lnTo>
                  <a:pt x="-207" y="198292"/>
                </a:lnTo>
                <a:lnTo>
                  <a:pt x="104279" y="279904"/>
                </a:lnTo>
                <a:cubicBezTo>
                  <a:pt x="213730" y="365416"/>
                  <a:pt x="263867" y="507450"/>
                  <a:pt x="229910" y="642080"/>
                </a:cubicBezTo>
                <a:cubicBezTo>
                  <a:pt x="217604" y="690533"/>
                  <a:pt x="209802" y="740049"/>
                  <a:pt x="206592" y="789965"/>
                </a:cubicBezTo>
                <a:lnTo>
                  <a:pt x="1837936" y="789965"/>
                </a:lnTo>
                <a:cubicBezTo>
                  <a:pt x="1834656" y="740360"/>
                  <a:pt x="1826854" y="691153"/>
                  <a:pt x="1814663" y="642966"/>
                </a:cubicBezTo>
                <a:cubicBezTo>
                  <a:pt x="1780884" y="507858"/>
                  <a:pt x="1830090" y="365554"/>
                  <a:pt x="1940073" y="280125"/>
                </a:cubicBezTo>
                <a:close/>
              </a:path>
            </a:pathLst>
          </a:custGeom>
          <a:gradFill flip="none" rotWithShape="1">
            <a:gsLst>
              <a:gs pos="66000">
                <a:srgbClr val="018DC8"/>
              </a:gs>
              <a:gs pos="0">
                <a:srgbClr val="013B67"/>
              </a:gs>
              <a:gs pos="100000">
                <a:srgbClr val="00ACEC"/>
              </a:gs>
            </a:gsLst>
            <a:lin ang="108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76" name="Freeform: Shape 75">
            <a:extLst>
              <a:ext uri="{FF2B5EF4-FFF2-40B4-BE49-F238E27FC236}">
                <a16:creationId xmlns:a16="http://schemas.microsoft.com/office/drawing/2014/main" id="{42F5D177-389D-BF47-9015-DD8496B1C285}"/>
              </a:ext>
            </a:extLst>
          </p:cNvPr>
          <p:cNvSpPr/>
          <p:nvPr/>
        </p:nvSpPr>
        <p:spPr>
          <a:xfrm>
            <a:off x="2931292" y="4421815"/>
            <a:ext cx="1908289" cy="892578"/>
          </a:xfrm>
          <a:custGeom>
            <a:avLst/>
            <a:gdLst>
              <a:gd name="connsiteX0" fmla="*/ 1618104 w 1631343"/>
              <a:gd name="connsiteY0" fmla="*/ -528 h 763040"/>
              <a:gd name="connsiteX1" fmla="*/ 761959 w 1631343"/>
              <a:gd name="connsiteY1" fmla="*/ 748117 h 763040"/>
              <a:gd name="connsiteX2" fmla="*/ 17525 w 1631343"/>
              <a:gd name="connsiteY2" fmla="*/ 43802 h 763040"/>
              <a:gd name="connsiteX3" fmla="*/ 13092 w 1631343"/>
              <a:gd name="connsiteY3" fmla="*/ -528 h 763040"/>
              <a:gd name="connsiteX4" fmla="*/ -207 w 1631343"/>
              <a:gd name="connsiteY4" fmla="*/ -528 h 763040"/>
              <a:gd name="connsiteX5" fmla="*/ 869946 w 1631343"/>
              <a:gd name="connsiteY5" fmla="*/ 760663 h 763040"/>
              <a:gd name="connsiteX6" fmla="*/ 1631137 w 1631343"/>
              <a:gd name="connsiteY6" fmla="*/ -528 h 7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1343" h="763040">
                <a:moveTo>
                  <a:pt x="1618104" y="-528"/>
                </a:moveTo>
                <a:cubicBezTo>
                  <a:pt x="1588403" y="442640"/>
                  <a:pt x="1205108" y="777819"/>
                  <a:pt x="761959" y="748117"/>
                </a:cubicBezTo>
                <a:cubicBezTo>
                  <a:pt x="376988" y="722317"/>
                  <a:pt x="64581" y="426769"/>
                  <a:pt x="17525" y="43802"/>
                </a:cubicBezTo>
                <a:cubicBezTo>
                  <a:pt x="15663" y="28996"/>
                  <a:pt x="14289" y="14368"/>
                  <a:pt x="13092" y="-528"/>
                </a:cubicBezTo>
                <a:lnTo>
                  <a:pt x="-207" y="-528"/>
                </a:lnTo>
                <a:cubicBezTo>
                  <a:pt x="29884" y="449954"/>
                  <a:pt x="419465" y="790763"/>
                  <a:pt x="869946" y="760663"/>
                </a:cubicBezTo>
                <a:cubicBezTo>
                  <a:pt x="1278505" y="733356"/>
                  <a:pt x="1603829" y="408018"/>
                  <a:pt x="1631137" y="-528"/>
                </a:cubicBezTo>
                <a:close/>
              </a:path>
            </a:pathLst>
          </a:custGeom>
          <a:solidFill>
            <a:srgbClr val="5DBEA9"/>
          </a:solidFill>
          <a:ln w="4430" cap="flat">
            <a:solidFill>
              <a:srgbClr val="00ACEC"/>
            </a:solid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1AD029A-62ED-6410-5C13-75F42F73CC26}"/>
              </a:ext>
            </a:extLst>
          </p:cNvPr>
          <p:cNvSpPr/>
          <p:nvPr/>
        </p:nvSpPr>
        <p:spPr>
          <a:xfrm>
            <a:off x="983695" y="1942438"/>
            <a:ext cx="1879770" cy="1661508"/>
          </a:xfrm>
          <a:custGeom>
            <a:avLst/>
            <a:gdLst>
              <a:gd name="connsiteX0" fmla="*/ 1451024 w 1606962"/>
              <a:gd name="connsiteY0" fmla="*/ 1107456 h 1420377"/>
              <a:gd name="connsiteX1" fmla="*/ 1325925 w 1606962"/>
              <a:gd name="connsiteY1" fmla="*/ 743197 h 1420377"/>
              <a:gd name="connsiteX2" fmla="*/ 1142931 w 1606962"/>
              <a:gd name="connsiteY2" fmla="*/ -528 h 1420377"/>
              <a:gd name="connsiteX3" fmla="*/ -207 w 1606962"/>
              <a:gd name="connsiteY3" fmla="*/ 1163401 h 1420377"/>
              <a:gd name="connsiteX4" fmla="*/ 916094 w 1606962"/>
              <a:gd name="connsiteY4" fmla="*/ 1266025 h 1420377"/>
              <a:gd name="connsiteX5" fmla="*/ 1302253 w 1606962"/>
              <a:gd name="connsiteY5" fmla="*/ 1298031 h 1420377"/>
              <a:gd name="connsiteX6" fmla="*/ 1458161 w 1606962"/>
              <a:gd name="connsiteY6" fmla="*/ 1419850 h 1420377"/>
              <a:gd name="connsiteX7" fmla="*/ 1572666 w 1606962"/>
              <a:gd name="connsiteY7" fmla="*/ 1356059 h 1420377"/>
              <a:gd name="connsiteX8" fmla="*/ 1606755 w 1606962"/>
              <a:gd name="connsiteY8" fmla="*/ 1229231 h 142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6962" h="1420377">
                <a:moveTo>
                  <a:pt x="1451024" y="1107456"/>
                </a:moveTo>
                <a:cubicBezTo>
                  <a:pt x="1340926" y="1021483"/>
                  <a:pt x="1291879" y="878674"/>
                  <a:pt x="1325925" y="743197"/>
                </a:cubicBezTo>
                <a:cubicBezTo>
                  <a:pt x="1391985" y="480280"/>
                  <a:pt x="1323442" y="201719"/>
                  <a:pt x="1142931" y="-528"/>
                </a:cubicBezTo>
                <a:lnTo>
                  <a:pt x="-207" y="1163401"/>
                </a:lnTo>
                <a:cubicBezTo>
                  <a:pt x="254934" y="1383074"/>
                  <a:pt x="618675" y="1423808"/>
                  <a:pt x="916094" y="1266025"/>
                </a:cubicBezTo>
                <a:cubicBezTo>
                  <a:pt x="1039797" y="1199299"/>
                  <a:pt x="1191224" y="1211849"/>
                  <a:pt x="1302253" y="1298031"/>
                </a:cubicBezTo>
                <a:lnTo>
                  <a:pt x="1458161" y="1419850"/>
                </a:lnTo>
                <a:lnTo>
                  <a:pt x="1572666" y="1356059"/>
                </a:lnTo>
                <a:lnTo>
                  <a:pt x="1606755" y="1229231"/>
                </a:lnTo>
                <a:close/>
              </a:path>
            </a:pathLst>
          </a:custGeom>
          <a:gradFill flip="none" rotWithShape="1">
            <a:gsLst>
              <a:gs pos="66000">
                <a:srgbClr val="018DC8"/>
              </a:gs>
              <a:gs pos="0">
                <a:srgbClr val="013B67"/>
              </a:gs>
              <a:gs pos="100000">
                <a:srgbClr val="00ACEC"/>
              </a:gs>
            </a:gsLst>
            <a:lin ang="108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50">
              <a:solidFill>
                <a:schemeClr val="lt1"/>
              </a:solidFill>
              <a:latin typeface="Segoe UI" panose="020B0502040204020203" pitchFamily="34" charset="0"/>
            </a:endParaRPr>
          </a:p>
        </p:txBody>
      </p:sp>
      <p:sp>
        <p:nvSpPr>
          <p:cNvPr id="78" name="Freeform: Shape 77">
            <a:extLst>
              <a:ext uri="{FF2B5EF4-FFF2-40B4-BE49-F238E27FC236}">
                <a16:creationId xmlns:a16="http://schemas.microsoft.com/office/drawing/2014/main" id="{E69DB7C6-8974-2D76-5455-BCEC08A892AB}"/>
              </a:ext>
            </a:extLst>
          </p:cNvPr>
          <p:cNvSpPr/>
          <p:nvPr/>
        </p:nvSpPr>
        <p:spPr>
          <a:xfrm>
            <a:off x="651091" y="1622746"/>
            <a:ext cx="1580044" cy="1593059"/>
          </a:xfrm>
          <a:custGeom>
            <a:avLst/>
            <a:gdLst>
              <a:gd name="connsiteX0" fmla="*/ 817328 w 1350735"/>
              <a:gd name="connsiteY0" fmla="*/ -527 h 1361862"/>
              <a:gd name="connsiteX1" fmla="*/ -206 w 1350735"/>
              <a:gd name="connsiteY1" fmla="*/ 817007 h 1361862"/>
              <a:gd name="connsiteX2" fmla="*/ 207391 w 1350735"/>
              <a:gd name="connsiteY2" fmla="*/ 1361335 h 1361862"/>
              <a:gd name="connsiteX3" fmla="*/ 217055 w 1350735"/>
              <a:gd name="connsiteY3" fmla="*/ 1351671 h 1361862"/>
              <a:gd name="connsiteX4" fmla="*/ 13137 w 1350735"/>
              <a:gd name="connsiteY4" fmla="*/ 817096 h 1361862"/>
              <a:gd name="connsiteX5" fmla="*/ 817239 w 1350735"/>
              <a:gd name="connsiteY5" fmla="*/ 12994 h 1361862"/>
              <a:gd name="connsiteX6" fmla="*/ 1340998 w 1350735"/>
              <a:gd name="connsiteY6" fmla="*/ 207204 h 1361862"/>
              <a:gd name="connsiteX7" fmla="*/ 1350529 w 1350735"/>
              <a:gd name="connsiteY7" fmla="*/ 197407 h 1361862"/>
              <a:gd name="connsiteX8" fmla="*/ 817328 w 1350735"/>
              <a:gd name="connsiteY8" fmla="*/ -527 h 136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735" h="1361862">
                <a:moveTo>
                  <a:pt x="817328" y="-527"/>
                </a:moveTo>
                <a:cubicBezTo>
                  <a:pt x="365827" y="-527"/>
                  <a:pt x="-206" y="365506"/>
                  <a:pt x="-206" y="817007"/>
                </a:cubicBezTo>
                <a:cubicBezTo>
                  <a:pt x="-525" y="1017849"/>
                  <a:pt x="73413" y="1211713"/>
                  <a:pt x="207391" y="1361335"/>
                </a:cubicBezTo>
                <a:lnTo>
                  <a:pt x="217055" y="1351671"/>
                </a:lnTo>
                <a:cubicBezTo>
                  <a:pt x="85599" y="1204655"/>
                  <a:pt x="12991" y="1014316"/>
                  <a:pt x="13137" y="817096"/>
                </a:cubicBezTo>
                <a:cubicBezTo>
                  <a:pt x="13137" y="373796"/>
                  <a:pt x="373806" y="12994"/>
                  <a:pt x="817239" y="12994"/>
                </a:cubicBezTo>
                <a:cubicBezTo>
                  <a:pt x="1009476" y="12768"/>
                  <a:pt x="1195383" y="81701"/>
                  <a:pt x="1340998" y="207204"/>
                </a:cubicBezTo>
                <a:lnTo>
                  <a:pt x="1350529" y="197407"/>
                </a:lnTo>
                <a:cubicBezTo>
                  <a:pt x="1202387" y="69448"/>
                  <a:pt x="1013085" y="-824"/>
                  <a:pt x="817328" y="-527"/>
                </a:cubicBezTo>
                <a:close/>
              </a:path>
            </a:pathLst>
          </a:custGeom>
          <a:solidFill>
            <a:srgbClr val="9DCC3B"/>
          </a:solidFill>
          <a:ln w="4430" cap="flat">
            <a:solidFill>
              <a:srgbClr val="00ACEC"/>
            </a:solid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F4793910-39E4-5B44-B8B3-96D363786221}"/>
              </a:ext>
            </a:extLst>
          </p:cNvPr>
          <p:cNvSpPr/>
          <p:nvPr/>
        </p:nvSpPr>
        <p:spPr>
          <a:xfrm rot="2700000">
            <a:off x="10135044" y="1777407"/>
            <a:ext cx="1908289" cy="893474"/>
          </a:xfrm>
          <a:custGeom>
            <a:avLst/>
            <a:gdLst>
              <a:gd name="connsiteX0" fmla="*/ 815465 w 1631343"/>
              <a:gd name="connsiteY0" fmla="*/ -528 h 763806"/>
              <a:gd name="connsiteX1" fmla="*/ -207 w 1631343"/>
              <a:gd name="connsiteY1" fmla="*/ 763278 h 763806"/>
              <a:gd name="connsiteX2" fmla="*/ 13092 w 1631343"/>
              <a:gd name="connsiteY2" fmla="*/ 763278 h 763806"/>
              <a:gd name="connsiteX3" fmla="*/ 815465 w 1631343"/>
              <a:gd name="connsiteY3" fmla="*/ 12904 h 763806"/>
              <a:gd name="connsiteX4" fmla="*/ 1617838 w 1631343"/>
              <a:gd name="connsiteY4" fmla="*/ 763278 h 763806"/>
              <a:gd name="connsiteX5" fmla="*/ 1631137 w 1631343"/>
              <a:gd name="connsiteY5" fmla="*/ 763278 h 763806"/>
              <a:gd name="connsiteX6" fmla="*/ 815465 w 1631343"/>
              <a:gd name="connsiteY6" fmla="*/ -528 h 76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1343" h="763806">
                <a:moveTo>
                  <a:pt x="815465" y="-528"/>
                </a:moveTo>
                <a:cubicBezTo>
                  <a:pt x="384799" y="-608"/>
                  <a:pt x="27987" y="333530"/>
                  <a:pt x="-207" y="763278"/>
                </a:cubicBezTo>
                <a:lnTo>
                  <a:pt x="13092" y="763278"/>
                </a:lnTo>
                <a:cubicBezTo>
                  <a:pt x="40887" y="344803"/>
                  <a:pt x="390163" y="12904"/>
                  <a:pt x="815465" y="12904"/>
                </a:cubicBezTo>
                <a:cubicBezTo>
                  <a:pt x="1240767" y="12904"/>
                  <a:pt x="1589999" y="344803"/>
                  <a:pt x="1617838" y="763278"/>
                </a:cubicBezTo>
                <a:lnTo>
                  <a:pt x="1631137" y="763278"/>
                </a:lnTo>
                <a:cubicBezTo>
                  <a:pt x="1602943" y="333539"/>
                  <a:pt x="1246130" y="-585"/>
                  <a:pt x="815465" y="-528"/>
                </a:cubicBezTo>
                <a:close/>
              </a:path>
            </a:pathLst>
          </a:custGeom>
          <a:solidFill>
            <a:srgbClr val="8869A3"/>
          </a:solidFill>
          <a:ln w="4430" cap="flat">
            <a:solidFill>
              <a:srgbClr val="00ACEC"/>
            </a:solid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648A7B5D-C515-90DD-4F18-0F491892E5E1}"/>
              </a:ext>
            </a:extLst>
          </p:cNvPr>
          <p:cNvSpPr/>
          <p:nvPr/>
        </p:nvSpPr>
        <p:spPr>
          <a:xfrm>
            <a:off x="7487336" y="4421815"/>
            <a:ext cx="1908602" cy="893454"/>
          </a:xfrm>
          <a:custGeom>
            <a:avLst/>
            <a:gdLst>
              <a:gd name="connsiteX0" fmla="*/ 1618104 w 1631610"/>
              <a:gd name="connsiteY0" fmla="*/ -528 h 763789"/>
              <a:gd name="connsiteX1" fmla="*/ 1613937 w 1631610"/>
              <a:gd name="connsiteY1" fmla="*/ 43802 h 763789"/>
              <a:gd name="connsiteX2" fmla="*/ 719180 w 1631610"/>
              <a:gd name="connsiteY2" fmla="*/ 745236 h 763789"/>
              <a:gd name="connsiteX3" fmla="*/ 13624 w 1631610"/>
              <a:gd name="connsiteY3" fmla="*/ -528 h 763789"/>
              <a:gd name="connsiteX4" fmla="*/ -207 w 1631610"/>
              <a:gd name="connsiteY4" fmla="*/ -528 h 763789"/>
              <a:gd name="connsiteX5" fmla="*/ 869415 w 1631610"/>
              <a:gd name="connsiteY5" fmla="*/ 761461 h 763789"/>
              <a:gd name="connsiteX6" fmla="*/ 1631403 w 1631610"/>
              <a:gd name="connsiteY6" fmla="*/ -528 h 76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1610" h="763789">
                <a:moveTo>
                  <a:pt x="1618104" y="-528"/>
                </a:moveTo>
                <a:cubicBezTo>
                  <a:pt x="1617173" y="14146"/>
                  <a:pt x="1615666" y="28907"/>
                  <a:pt x="1613937" y="43802"/>
                </a:cubicBezTo>
                <a:cubicBezTo>
                  <a:pt x="1560563" y="484576"/>
                  <a:pt x="1159953" y="798609"/>
                  <a:pt x="719180" y="745236"/>
                </a:cubicBezTo>
                <a:cubicBezTo>
                  <a:pt x="335238" y="698734"/>
                  <a:pt x="38804" y="385409"/>
                  <a:pt x="13624" y="-528"/>
                </a:cubicBezTo>
                <a:lnTo>
                  <a:pt x="-207" y="-528"/>
                </a:lnTo>
                <a:cubicBezTo>
                  <a:pt x="29494" y="450042"/>
                  <a:pt x="418845" y="791162"/>
                  <a:pt x="869415" y="761461"/>
                </a:cubicBezTo>
                <a:cubicBezTo>
                  <a:pt x="1278536" y="734464"/>
                  <a:pt x="1604406" y="408594"/>
                  <a:pt x="1631403" y="-528"/>
                </a:cubicBezTo>
                <a:close/>
              </a:path>
            </a:pathLst>
          </a:custGeom>
          <a:solidFill>
            <a:srgbClr val="5E8ECA"/>
          </a:solidFill>
          <a:ln w="4430" cap="flat">
            <a:solidFill>
              <a:srgbClr val="00ACEC"/>
            </a:solid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5FFCAA4E-2DB3-C116-12A5-369AC5A7384B}"/>
              </a:ext>
            </a:extLst>
          </p:cNvPr>
          <p:cNvSpPr/>
          <p:nvPr/>
        </p:nvSpPr>
        <p:spPr>
          <a:xfrm>
            <a:off x="1422803" y="3722977"/>
            <a:ext cx="370129" cy="108110"/>
          </a:xfrm>
          <a:custGeom>
            <a:avLst/>
            <a:gdLst>
              <a:gd name="connsiteX0" fmla="*/ 15979 w 316413"/>
              <a:gd name="connsiteY0" fmla="*/ -236 h 92420"/>
              <a:gd name="connsiteX1" fmla="*/ 22274 w 316413"/>
              <a:gd name="connsiteY1" fmla="*/ 1050 h 92420"/>
              <a:gd name="connsiteX2" fmla="*/ 157613 w 316413"/>
              <a:gd name="connsiteY2" fmla="*/ 57970 h 92420"/>
              <a:gd name="connsiteX3" fmla="*/ 292953 w 316413"/>
              <a:gd name="connsiteY3" fmla="*/ 1050 h 92420"/>
              <a:gd name="connsiteX4" fmla="*/ 314630 w 316413"/>
              <a:gd name="connsiteY4" fmla="*/ 8768 h 92420"/>
              <a:gd name="connsiteX5" fmla="*/ 306912 w 316413"/>
              <a:gd name="connsiteY5" fmla="*/ 30441 h 92420"/>
              <a:gd name="connsiteX6" fmla="*/ 305543 w 316413"/>
              <a:gd name="connsiteY6" fmla="*/ 31017 h 92420"/>
              <a:gd name="connsiteX7" fmla="*/ 163687 w 316413"/>
              <a:gd name="connsiteY7" fmla="*/ 90597 h 92420"/>
              <a:gd name="connsiteX8" fmla="*/ 151097 w 316413"/>
              <a:gd name="connsiteY8" fmla="*/ 90597 h 92420"/>
              <a:gd name="connsiteX9" fmla="*/ 9241 w 316413"/>
              <a:gd name="connsiteY9" fmla="*/ 31017 h 92420"/>
              <a:gd name="connsiteX10" fmla="*/ 1297 w 316413"/>
              <a:gd name="connsiteY10" fmla="*/ 9424 h 92420"/>
              <a:gd name="connsiteX11" fmla="*/ 15580 w 316413"/>
              <a:gd name="connsiteY11" fmla="*/ -14 h 9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413" h="92420">
                <a:moveTo>
                  <a:pt x="15979" y="-236"/>
                </a:moveTo>
                <a:cubicBezTo>
                  <a:pt x="18142" y="-218"/>
                  <a:pt x="20279" y="221"/>
                  <a:pt x="22274" y="1050"/>
                </a:cubicBezTo>
                <a:lnTo>
                  <a:pt x="157613" y="57970"/>
                </a:lnTo>
                <a:lnTo>
                  <a:pt x="292953" y="1050"/>
                </a:lnTo>
                <a:cubicBezTo>
                  <a:pt x="301070" y="-2807"/>
                  <a:pt x="310774" y="651"/>
                  <a:pt x="314630" y="8768"/>
                </a:cubicBezTo>
                <a:cubicBezTo>
                  <a:pt x="318483" y="16880"/>
                  <a:pt x="315029" y="26589"/>
                  <a:pt x="306912" y="30441"/>
                </a:cubicBezTo>
                <a:cubicBezTo>
                  <a:pt x="306465" y="30654"/>
                  <a:pt x="306008" y="30844"/>
                  <a:pt x="305543" y="31017"/>
                </a:cubicBezTo>
                <a:lnTo>
                  <a:pt x="163687" y="90597"/>
                </a:lnTo>
                <a:cubicBezTo>
                  <a:pt x="159670" y="92325"/>
                  <a:pt x="155113" y="92325"/>
                  <a:pt x="151097" y="90597"/>
                </a:cubicBezTo>
                <a:lnTo>
                  <a:pt x="9241" y="31017"/>
                </a:lnTo>
                <a:cubicBezTo>
                  <a:pt x="1084" y="27249"/>
                  <a:pt x="-2471" y="17581"/>
                  <a:pt x="1297" y="9424"/>
                </a:cubicBezTo>
                <a:cubicBezTo>
                  <a:pt x="3881" y="3825"/>
                  <a:pt x="9414" y="168"/>
                  <a:pt x="15580" y="-14"/>
                </a:cubicBezTo>
                <a:close/>
              </a:path>
            </a:pathLst>
          </a:custGeom>
          <a:solidFill>
            <a:srgbClr val="00ACEC"/>
          </a:solidFill>
          <a:ln w="443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F040923D-E6B1-1027-A536-76D0C56D5CAF}"/>
              </a:ext>
            </a:extLst>
          </p:cNvPr>
          <p:cNvSpPr/>
          <p:nvPr/>
        </p:nvSpPr>
        <p:spPr>
          <a:xfrm>
            <a:off x="3701364" y="3106949"/>
            <a:ext cx="368792" cy="107768"/>
          </a:xfrm>
          <a:custGeom>
            <a:avLst/>
            <a:gdLst>
              <a:gd name="connsiteX0" fmla="*/ 298920 w 315270"/>
              <a:gd name="connsiteY0" fmla="*/ 91601 h 92128"/>
              <a:gd name="connsiteX1" fmla="*/ 292625 w 315270"/>
              <a:gd name="connsiteY1" fmla="*/ 90316 h 92128"/>
              <a:gd name="connsiteX2" fmla="*/ 157285 w 315270"/>
              <a:gd name="connsiteY2" fmla="*/ 33352 h 92128"/>
              <a:gd name="connsiteX3" fmla="*/ 21902 w 315270"/>
              <a:gd name="connsiteY3" fmla="*/ 90316 h 92128"/>
              <a:gd name="connsiteX4" fmla="*/ 880 w 315270"/>
              <a:gd name="connsiteY4" fmla="*/ 80966 h 92128"/>
              <a:gd name="connsiteX5" fmla="*/ 9267 w 315270"/>
              <a:gd name="connsiteY5" fmla="*/ 60348 h 92128"/>
              <a:gd name="connsiteX6" fmla="*/ 151123 w 315270"/>
              <a:gd name="connsiteY6" fmla="*/ 769 h 92128"/>
              <a:gd name="connsiteX7" fmla="*/ 163758 w 315270"/>
              <a:gd name="connsiteY7" fmla="*/ 769 h 92128"/>
              <a:gd name="connsiteX8" fmla="*/ 305614 w 315270"/>
              <a:gd name="connsiteY8" fmla="*/ 60348 h 92128"/>
              <a:gd name="connsiteX9" fmla="*/ 313558 w 315270"/>
              <a:gd name="connsiteY9" fmla="*/ 81942 h 92128"/>
              <a:gd name="connsiteX10" fmla="*/ 299274 w 315270"/>
              <a:gd name="connsiteY10" fmla="*/ 91379 h 9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270" h="92128">
                <a:moveTo>
                  <a:pt x="298920" y="91601"/>
                </a:moveTo>
                <a:cubicBezTo>
                  <a:pt x="296757" y="91583"/>
                  <a:pt x="294620" y="91145"/>
                  <a:pt x="292625" y="90316"/>
                </a:cubicBezTo>
                <a:lnTo>
                  <a:pt x="157285" y="33352"/>
                </a:lnTo>
                <a:lnTo>
                  <a:pt x="21902" y="90316"/>
                </a:lnTo>
                <a:cubicBezTo>
                  <a:pt x="13514" y="93538"/>
                  <a:pt x="4103" y="89354"/>
                  <a:pt x="880" y="80966"/>
                </a:cubicBezTo>
                <a:cubicBezTo>
                  <a:pt x="-2201" y="72956"/>
                  <a:pt x="1474" y="63935"/>
                  <a:pt x="9267" y="60348"/>
                </a:cubicBezTo>
                <a:lnTo>
                  <a:pt x="151123" y="769"/>
                </a:lnTo>
                <a:cubicBezTo>
                  <a:pt x="155158" y="-960"/>
                  <a:pt x="159723" y="-960"/>
                  <a:pt x="163758" y="769"/>
                </a:cubicBezTo>
                <a:lnTo>
                  <a:pt x="305614" y="60348"/>
                </a:lnTo>
                <a:cubicBezTo>
                  <a:pt x="313770" y="64117"/>
                  <a:pt x="317330" y="73785"/>
                  <a:pt x="313558" y="81942"/>
                </a:cubicBezTo>
                <a:cubicBezTo>
                  <a:pt x="310973" y="87541"/>
                  <a:pt x="305441" y="91198"/>
                  <a:pt x="299274" y="91379"/>
                </a:cubicBezTo>
                <a:close/>
              </a:path>
            </a:pathLst>
          </a:custGeom>
          <a:solidFill>
            <a:srgbClr val="00ACEC"/>
          </a:solidFill>
          <a:ln w="4430"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A64335A-C2A4-7BB3-E06D-02B555A95B2D}"/>
              </a:ext>
            </a:extLst>
          </p:cNvPr>
          <p:cNvSpPr/>
          <p:nvPr/>
        </p:nvSpPr>
        <p:spPr>
          <a:xfrm>
            <a:off x="5979114" y="3723025"/>
            <a:ext cx="369903" cy="108010"/>
          </a:xfrm>
          <a:custGeom>
            <a:avLst/>
            <a:gdLst>
              <a:gd name="connsiteX0" fmla="*/ 15928 w 316220"/>
              <a:gd name="connsiteY0" fmla="*/ -276 h 92335"/>
              <a:gd name="connsiteX1" fmla="*/ 22222 w 316220"/>
              <a:gd name="connsiteY1" fmla="*/ 1009 h 92335"/>
              <a:gd name="connsiteX2" fmla="*/ 157606 w 316220"/>
              <a:gd name="connsiteY2" fmla="*/ 57929 h 92335"/>
              <a:gd name="connsiteX3" fmla="*/ 292946 w 316220"/>
              <a:gd name="connsiteY3" fmla="*/ 965 h 92335"/>
              <a:gd name="connsiteX4" fmla="*/ 314534 w 316220"/>
              <a:gd name="connsiteY4" fmla="*/ 8949 h 92335"/>
              <a:gd name="connsiteX5" fmla="*/ 306555 w 316220"/>
              <a:gd name="connsiteY5" fmla="*/ 30528 h 92335"/>
              <a:gd name="connsiteX6" fmla="*/ 305580 w 316220"/>
              <a:gd name="connsiteY6" fmla="*/ 30932 h 92335"/>
              <a:gd name="connsiteX7" fmla="*/ 163724 w 316220"/>
              <a:gd name="connsiteY7" fmla="*/ 90511 h 92335"/>
              <a:gd name="connsiteX8" fmla="*/ 151090 w 316220"/>
              <a:gd name="connsiteY8" fmla="*/ 90511 h 92335"/>
              <a:gd name="connsiteX9" fmla="*/ 9234 w 316220"/>
              <a:gd name="connsiteY9" fmla="*/ 30932 h 92335"/>
              <a:gd name="connsiteX10" fmla="*/ 1299 w 316220"/>
              <a:gd name="connsiteY10" fmla="*/ 9339 h 92335"/>
              <a:gd name="connsiteX11" fmla="*/ 15528 w 316220"/>
              <a:gd name="connsiteY11" fmla="*/ -99 h 9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220" h="92335">
                <a:moveTo>
                  <a:pt x="15928" y="-276"/>
                </a:moveTo>
                <a:cubicBezTo>
                  <a:pt x="18100" y="-263"/>
                  <a:pt x="20228" y="171"/>
                  <a:pt x="22222" y="1009"/>
                </a:cubicBezTo>
                <a:lnTo>
                  <a:pt x="157606" y="57929"/>
                </a:lnTo>
                <a:lnTo>
                  <a:pt x="292946" y="965"/>
                </a:lnTo>
                <a:cubicBezTo>
                  <a:pt x="301102" y="-2790"/>
                  <a:pt x="310767" y="783"/>
                  <a:pt x="314534" y="8949"/>
                </a:cubicBezTo>
                <a:cubicBezTo>
                  <a:pt x="318258" y="17110"/>
                  <a:pt x="314712" y="26774"/>
                  <a:pt x="306555" y="30528"/>
                </a:cubicBezTo>
                <a:cubicBezTo>
                  <a:pt x="306245" y="30670"/>
                  <a:pt x="305890" y="30808"/>
                  <a:pt x="305580" y="30932"/>
                </a:cubicBezTo>
                <a:lnTo>
                  <a:pt x="163724" y="90511"/>
                </a:lnTo>
                <a:cubicBezTo>
                  <a:pt x="159690" y="92240"/>
                  <a:pt x="155124" y="92240"/>
                  <a:pt x="151090" y="90511"/>
                </a:cubicBezTo>
                <a:lnTo>
                  <a:pt x="9234" y="30932"/>
                </a:lnTo>
                <a:cubicBezTo>
                  <a:pt x="1077" y="27164"/>
                  <a:pt x="-2469" y="17500"/>
                  <a:pt x="1299" y="9339"/>
                </a:cubicBezTo>
                <a:cubicBezTo>
                  <a:pt x="3869" y="3753"/>
                  <a:pt x="9367" y="100"/>
                  <a:pt x="15528" y="-99"/>
                </a:cubicBezTo>
                <a:close/>
              </a:path>
            </a:pathLst>
          </a:custGeom>
          <a:solidFill>
            <a:srgbClr val="00ACEC"/>
          </a:solidFill>
          <a:ln w="4430"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B4EC41DC-35F1-96DB-FCFC-81F204A63787}"/>
              </a:ext>
            </a:extLst>
          </p:cNvPr>
          <p:cNvSpPr/>
          <p:nvPr/>
        </p:nvSpPr>
        <p:spPr>
          <a:xfrm>
            <a:off x="8256274" y="3106949"/>
            <a:ext cx="370123" cy="108112"/>
          </a:xfrm>
          <a:custGeom>
            <a:avLst/>
            <a:gdLst>
              <a:gd name="connsiteX0" fmla="*/ 300111 w 316407"/>
              <a:gd name="connsiteY0" fmla="*/ 91601 h 92421"/>
              <a:gd name="connsiteX1" fmla="*/ 293816 w 316407"/>
              <a:gd name="connsiteY1" fmla="*/ 90316 h 92421"/>
              <a:gd name="connsiteX2" fmla="*/ 158432 w 316407"/>
              <a:gd name="connsiteY2" fmla="*/ 33352 h 92421"/>
              <a:gd name="connsiteX3" fmla="*/ 23048 w 316407"/>
              <a:gd name="connsiteY3" fmla="*/ 90316 h 92421"/>
              <a:gd name="connsiteX4" fmla="*/ 1371 w 316407"/>
              <a:gd name="connsiteY4" fmla="*/ 82598 h 92421"/>
              <a:gd name="connsiteX5" fmla="*/ 9084 w 316407"/>
              <a:gd name="connsiteY5" fmla="*/ 60925 h 92421"/>
              <a:gd name="connsiteX6" fmla="*/ 10459 w 316407"/>
              <a:gd name="connsiteY6" fmla="*/ 60348 h 92421"/>
              <a:gd name="connsiteX7" fmla="*/ 152315 w 316407"/>
              <a:gd name="connsiteY7" fmla="*/ 769 h 92421"/>
              <a:gd name="connsiteX8" fmla="*/ 164904 w 316407"/>
              <a:gd name="connsiteY8" fmla="*/ 769 h 92421"/>
              <a:gd name="connsiteX9" fmla="*/ 306760 w 316407"/>
              <a:gd name="connsiteY9" fmla="*/ 60348 h 92421"/>
              <a:gd name="connsiteX10" fmla="*/ 314695 w 316407"/>
              <a:gd name="connsiteY10" fmla="*/ 81937 h 92421"/>
              <a:gd name="connsiteX11" fmla="*/ 300465 w 316407"/>
              <a:gd name="connsiteY11" fmla="*/ 91379 h 9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407" h="92421">
                <a:moveTo>
                  <a:pt x="300111" y="91601"/>
                </a:moveTo>
                <a:cubicBezTo>
                  <a:pt x="297938" y="91588"/>
                  <a:pt x="295811" y="91154"/>
                  <a:pt x="293816" y="90316"/>
                </a:cubicBezTo>
                <a:lnTo>
                  <a:pt x="158432" y="33352"/>
                </a:lnTo>
                <a:lnTo>
                  <a:pt x="23048" y="90316"/>
                </a:lnTo>
                <a:cubicBezTo>
                  <a:pt x="14935" y="94172"/>
                  <a:pt x="5227" y="90715"/>
                  <a:pt x="1371" y="82598"/>
                </a:cubicBezTo>
                <a:cubicBezTo>
                  <a:pt x="-2486" y="74485"/>
                  <a:pt x="972" y="64777"/>
                  <a:pt x="9084" y="60925"/>
                </a:cubicBezTo>
                <a:cubicBezTo>
                  <a:pt x="9527" y="60712"/>
                  <a:pt x="9970" y="60521"/>
                  <a:pt x="10459" y="60348"/>
                </a:cubicBezTo>
                <a:lnTo>
                  <a:pt x="152315" y="769"/>
                </a:lnTo>
                <a:cubicBezTo>
                  <a:pt x="156348" y="-960"/>
                  <a:pt x="160870" y="-960"/>
                  <a:pt x="164904" y="769"/>
                </a:cubicBezTo>
                <a:lnTo>
                  <a:pt x="306760" y="60348"/>
                </a:lnTo>
                <a:cubicBezTo>
                  <a:pt x="314917" y="64117"/>
                  <a:pt x="318463" y="73781"/>
                  <a:pt x="314695" y="81937"/>
                </a:cubicBezTo>
                <a:cubicBezTo>
                  <a:pt x="312124" y="87527"/>
                  <a:pt x="306627" y="91180"/>
                  <a:pt x="300465" y="91379"/>
                </a:cubicBezTo>
                <a:close/>
              </a:path>
            </a:pathLst>
          </a:custGeom>
          <a:solidFill>
            <a:srgbClr val="00ACEC"/>
          </a:solidFill>
          <a:ln w="4430"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ABD3AEA-AC1B-4EEA-E953-DEB0C3618EF0}"/>
              </a:ext>
            </a:extLst>
          </p:cNvPr>
          <p:cNvSpPr/>
          <p:nvPr/>
        </p:nvSpPr>
        <p:spPr>
          <a:xfrm>
            <a:off x="10535417" y="3722926"/>
            <a:ext cx="370124" cy="108110"/>
          </a:xfrm>
          <a:custGeom>
            <a:avLst/>
            <a:gdLst>
              <a:gd name="connsiteX0" fmla="*/ 15928 w 316408"/>
              <a:gd name="connsiteY0" fmla="*/ -191 h 92420"/>
              <a:gd name="connsiteX1" fmla="*/ 22223 w 316408"/>
              <a:gd name="connsiteY1" fmla="*/ 1094 h 92420"/>
              <a:gd name="connsiteX2" fmla="*/ 157562 w 316408"/>
              <a:gd name="connsiteY2" fmla="*/ 58014 h 92420"/>
              <a:gd name="connsiteX3" fmla="*/ 292946 w 316408"/>
              <a:gd name="connsiteY3" fmla="*/ 1050 h 92420"/>
              <a:gd name="connsiteX4" fmla="*/ 314623 w 316408"/>
              <a:gd name="connsiteY4" fmla="*/ 8768 h 92420"/>
              <a:gd name="connsiteX5" fmla="*/ 306910 w 316408"/>
              <a:gd name="connsiteY5" fmla="*/ 30441 h 92420"/>
              <a:gd name="connsiteX6" fmla="*/ 305535 w 316408"/>
              <a:gd name="connsiteY6" fmla="*/ 31017 h 92420"/>
              <a:gd name="connsiteX7" fmla="*/ 163679 w 316408"/>
              <a:gd name="connsiteY7" fmla="*/ 90596 h 92420"/>
              <a:gd name="connsiteX8" fmla="*/ 151090 w 316408"/>
              <a:gd name="connsiteY8" fmla="*/ 90596 h 92420"/>
              <a:gd name="connsiteX9" fmla="*/ 9234 w 316408"/>
              <a:gd name="connsiteY9" fmla="*/ 31017 h 92420"/>
              <a:gd name="connsiteX10" fmla="*/ 1299 w 316408"/>
              <a:gd name="connsiteY10" fmla="*/ 9424 h 92420"/>
              <a:gd name="connsiteX11" fmla="*/ 15573 w 316408"/>
              <a:gd name="connsiteY11" fmla="*/ -14 h 9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408" h="92420">
                <a:moveTo>
                  <a:pt x="15928" y="-191"/>
                </a:moveTo>
                <a:cubicBezTo>
                  <a:pt x="18100" y="-174"/>
                  <a:pt x="20228" y="265"/>
                  <a:pt x="22223" y="1094"/>
                </a:cubicBezTo>
                <a:lnTo>
                  <a:pt x="157562" y="58014"/>
                </a:lnTo>
                <a:lnTo>
                  <a:pt x="292946" y="1050"/>
                </a:lnTo>
                <a:cubicBezTo>
                  <a:pt x="301058" y="-2807"/>
                  <a:pt x="310767" y="651"/>
                  <a:pt x="314623" y="8768"/>
                </a:cubicBezTo>
                <a:cubicBezTo>
                  <a:pt x="318480" y="16880"/>
                  <a:pt x="315022" y="26588"/>
                  <a:pt x="306910" y="30441"/>
                </a:cubicBezTo>
                <a:cubicBezTo>
                  <a:pt x="306467" y="30653"/>
                  <a:pt x="306023" y="30848"/>
                  <a:pt x="305535" y="31017"/>
                </a:cubicBezTo>
                <a:lnTo>
                  <a:pt x="163679" y="90596"/>
                </a:lnTo>
                <a:cubicBezTo>
                  <a:pt x="159645" y="92325"/>
                  <a:pt x="155124" y="92325"/>
                  <a:pt x="151090" y="90596"/>
                </a:cubicBezTo>
                <a:lnTo>
                  <a:pt x="9234" y="31017"/>
                </a:lnTo>
                <a:cubicBezTo>
                  <a:pt x="1077" y="27249"/>
                  <a:pt x="-2470" y="17581"/>
                  <a:pt x="1299" y="9424"/>
                </a:cubicBezTo>
                <a:cubicBezTo>
                  <a:pt x="3870" y="3825"/>
                  <a:pt x="9412" y="168"/>
                  <a:pt x="15573" y="-14"/>
                </a:cubicBezTo>
                <a:close/>
              </a:path>
            </a:pathLst>
          </a:custGeom>
          <a:solidFill>
            <a:srgbClr val="00ACEC"/>
          </a:solidFill>
          <a:ln w="4430"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7D788048-A263-8242-0815-5604459FBCD2}"/>
              </a:ext>
            </a:extLst>
          </p:cNvPr>
          <p:cNvSpPr/>
          <p:nvPr/>
        </p:nvSpPr>
        <p:spPr>
          <a:xfrm>
            <a:off x="786493" y="1758133"/>
            <a:ext cx="1641861" cy="1641862"/>
          </a:xfrm>
          <a:custGeom>
            <a:avLst/>
            <a:gdLst>
              <a:gd name="connsiteX0" fmla="*/ 1403277 w 1403581"/>
              <a:gd name="connsiteY0" fmla="*/ 712884 h 1403582"/>
              <a:gd name="connsiteX1" fmla="*/ 689963 w 1403581"/>
              <a:gd name="connsiteY1" fmla="*/ 1402956 h 1403582"/>
              <a:gd name="connsiteX2" fmla="*/ -109 w 1403581"/>
              <a:gd name="connsiteY2" fmla="*/ 689642 h 1403582"/>
              <a:gd name="connsiteX3" fmla="*/ 713192 w 1403581"/>
              <a:gd name="connsiteY3" fmla="*/ -430 h 1403582"/>
              <a:gd name="connsiteX4" fmla="*/ 1403277 w 1403581"/>
              <a:gd name="connsiteY4" fmla="*/ 712871 h 1403582"/>
              <a:gd name="connsiteX5" fmla="*/ 1403277 w 1403581"/>
              <a:gd name="connsiteY5" fmla="*/ 712884 h 140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581" h="1403582">
                <a:moveTo>
                  <a:pt x="1403277" y="712884"/>
                </a:moveTo>
                <a:cubicBezTo>
                  <a:pt x="1396858" y="1100417"/>
                  <a:pt x="1077496" y="1409375"/>
                  <a:pt x="689963" y="1402956"/>
                </a:cubicBezTo>
                <a:cubicBezTo>
                  <a:pt x="302430" y="1396537"/>
                  <a:pt x="-6524" y="1077175"/>
                  <a:pt x="-109" y="689642"/>
                </a:cubicBezTo>
                <a:cubicBezTo>
                  <a:pt x="6310" y="302114"/>
                  <a:pt x="325663" y="-6840"/>
                  <a:pt x="713192" y="-430"/>
                </a:cubicBezTo>
                <a:cubicBezTo>
                  <a:pt x="1100725" y="5980"/>
                  <a:pt x="1409687" y="325334"/>
                  <a:pt x="1403277" y="712871"/>
                </a:cubicBezTo>
                <a:cubicBezTo>
                  <a:pt x="1403277" y="712875"/>
                  <a:pt x="1403277" y="712880"/>
                  <a:pt x="1403277" y="712884"/>
                </a:cubicBezTo>
                <a:close/>
              </a:path>
            </a:pathLst>
          </a:custGeom>
          <a:gradFill>
            <a:gsLst>
              <a:gs pos="0">
                <a:srgbClr val="FFFFFF"/>
              </a:gs>
              <a:gs pos="50000">
                <a:srgbClr val="EBEAEA"/>
              </a:gs>
              <a:gs pos="100000">
                <a:srgbClr val="D7D6D6"/>
              </a:gs>
            </a:gsLst>
            <a:lin ang="3124501" scaled="1"/>
          </a:gradFill>
          <a:ln w="443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885483B7-6415-FF1D-4A52-74743C0453B5}"/>
              </a:ext>
            </a:extLst>
          </p:cNvPr>
          <p:cNvSpPr/>
          <p:nvPr/>
        </p:nvSpPr>
        <p:spPr>
          <a:xfrm rot="18900000">
            <a:off x="821645" y="1793340"/>
            <a:ext cx="1571539" cy="1571539"/>
          </a:xfrm>
          <a:custGeom>
            <a:avLst/>
            <a:gdLst>
              <a:gd name="connsiteX0" fmla="*/ 1343258 w 1343465"/>
              <a:gd name="connsiteY0" fmla="*/ 671205 h 1343465"/>
              <a:gd name="connsiteX1" fmla="*/ 671526 w 1343465"/>
              <a:gd name="connsiteY1" fmla="*/ 1342938 h 1343465"/>
              <a:gd name="connsiteX2" fmla="*/ -207 w 1343465"/>
              <a:gd name="connsiteY2" fmla="*/ 671205 h 1343465"/>
              <a:gd name="connsiteX3" fmla="*/ 671526 w 1343465"/>
              <a:gd name="connsiteY3" fmla="*/ -528 h 1343465"/>
              <a:gd name="connsiteX4" fmla="*/ 1343258 w 1343465"/>
              <a:gd name="connsiteY4" fmla="*/ 671205 h 134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465" h="1343465">
                <a:moveTo>
                  <a:pt x="1343258" y="671205"/>
                </a:moveTo>
                <a:cubicBezTo>
                  <a:pt x="1343258" y="1042193"/>
                  <a:pt x="1042513" y="1342938"/>
                  <a:pt x="671526" y="1342938"/>
                </a:cubicBezTo>
                <a:cubicBezTo>
                  <a:pt x="300538" y="1342938"/>
                  <a:pt x="-207" y="1042193"/>
                  <a:pt x="-207" y="671205"/>
                </a:cubicBezTo>
                <a:cubicBezTo>
                  <a:pt x="-207" y="300217"/>
                  <a:pt x="300538" y="-528"/>
                  <a:pt x="671526" y="-528"/>
                </a:cubicBezTo>
                <a:cubicBezTo>
                  <a:pt x="1042513" y="-528"/>
                  <a:pt x="1343258" y="300217"/>
                  <a:pt x="1343258" y="671205"/>
                </a:cubicBezTo>
                <a:close/>
              </a:path>
            </a:pathLst>
          </a:cu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ndParaRPr>
          </a:p>
        </p:txBody>
      </p:sp>
      <p:sp>
        <p:nvSpPr>
          <p:cNvPr id="88" name="Freeform: Shape 87">
            <a:extLst>
              <a:ext uri="{FF2B5EF4-FFF2-40B4-BE49-F238E27FC236}">
                <a16:creationId xmlns:a16="http://schemas.microsoft.com/office/drawing/2014/main" id="{2DB5BEF7-34C4-7F94-73DE-2762587716B9}"/>
              </a:ext>
            </a:extLst>
          </p:cNvPr>
          <p:cNvSpPr/>
          <p:nvPr/>
        </p:nvSpPr>
        <p:spPr>
          <a:xfrm>
            <a:off x="3064618" y="3538028"/>
            <a:ext cx="1641862" cy="1641876"/>
          </a:xfrm>
          <a:custGeom>
            <a:avLst/>
            <a:gdLst>
              <a:gd name="connsiteX0" fmla="*/ 1403277 w 1403582"/>
              <a:gd name="connsiteY0" fmla="*/ 712884 h 1403594"/>
              <a:gd name="connsiteX1" fmla="*/ 689963 w 1403582"/>
              <a:gd name="connsiteY1" fmla="*/ 1402969 h 1403594"/>
              <a:gd name="connsiteX2" fmla="*/ -109 w 1403582"/>
              <a:gd name="connsiteY2" fmla="*/ 689655 h 1403594"/>
              <a:gd name="connsiteX3" fmla="*/ 713192 w 1403582"/>
              <a:gd name="connsiteY3" fmla="*/ -430 h 1403594"/>
              <a:gd name="connsiteX4" fmla="*/ 1403277 w 1403582"/>
              <a:gd name="connsiteY4" fmla="*/ 712884 h 1403594"/>
              <a:gd name="connsiteX5" fmla="*/ 1403277 w 1403582"/>
              <a:gd name="connsiteY5" fmla="*/ 712884 h 140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582" h="1403594">
                <a:moveTo>
                  <a:pt x="1403277" y="712884"/>
                </a:moveTo>
                <a:cubicBezTo>
                  <a:pt x="1396858" y="1100417"/>
                  <a:pt x="1077496" y="1409353"/>
                  <a:pt x="689963" y="1402969"/>
                </a:cubicBezTo>
                <a:cubicBezTo>
                  <a:pt x="302430" y="1396542"/>
                  <a:pt x="-6528" y="1077188"/>
                  <a:pt x="-109" y="689655"/>
                </a:cubicBezTo>
                <a:cubicBezTo>
                  <a:pt x="6310" y="302114"/>
                  <a:pt x="325664" y="-6840"/>
                  <a:pt x="713192" y="-430"/>
                </a:cubicBezTo>
                <a:cubicBezTo>
                  <a:pt x="1100725" y="5980"/>
                  <a:pt x="1409687" y="325334"/>
                  <a:pt x="1403277" y="712884"/>
                </a:cubicBezTo>
                <a:cubicBezTo>
                  <a:pt x="1403277" y="712884"/>
                  <a:pt x="1403277" y="712884"/>
                  <a:pt x="1403277" y="712884"/>
                </a:cubicBezTo>
                <a:close/>
              </a:path>
            </a:pathLst>
          </a:custGeom>
          <a:gradFill>
            <a:gsLst>
              <a:gs pos="0">
                <a:srgbClr val="FFFFFF"/>
              </a:gs>
              <a:gs pos="50000">
                <a:srgbClr val="EBEAEA"/>
              </a:gs>
              <a:gs pos="100000">
                <a:srgbClr val="D7D6D6"/>
              </a:gs>
            </a:gsLst>
            <a:lin ang="3124501" scaled="1"/>
          </a:gradFill>
          <a:ln w="4430"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E73C0F21-7E51-0BB9-1B76-E05856B2A190}"/>
              </a:ext>
            </a:extLst>
          </p:cNvPr>
          <p:cNvSpPr/>
          <p:nvPr/>
        </p:nvSpPr>
        <p:spPr>
          <a:xfrm rot="18900000">
            <a:off x="3099790" y="3573241"/>
            <a:ext cx="1571539" cy="1571539"/>
          </a:xfrm>
          <a:custGeom>
            <a:avLst/>
            <a:gdLst>
              <a:gd name="connsiteX0" fmla="*/ 1343258 w 1343465"/>
              <a:gd name="connsiteY0" fmla="*/ 671205 h 1343465"/>
              <a:gd name="connsiteX1" fmla="*/ 671526 w 1343465"/>
              <a:gd name="connsiteY1" fmla="*/ 1342938 h 1343465"/>
              <a:gd name="connsiteX2" fmla="*/ -207 w 1343465"/>
              <a:gd name="connsiteY2" fmla="*/ 671205 h 1343465"/>
              <a:gd name="connsiteX3" fmla="*/ 671526 w 1343465"/>
              <a:gd name="connsiteY3" fmla="*/ -528 h 1343465"/>
              <a:gd name="connsiteX4" fmla="*/ 1343258 w 1343465"/>
              <a:gd name="connsiteY4" fmla="*/ 671205 h 134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465" h="1343465">
                <a:moveTo>
                  <a:pt x="1343258" y="671205"/>
                </a:moveTo>
                <a:cubicBezTo>
                  <a:pt x="1343258" y="1042193"/>
                  <a:pt x="1042513" y="1342938"/>
                  <a:pt x="671526" y="1342938"/>
                </a:cubicBezTo>
                <a:cubicBezTo>
                  <a:pt x="300538" y="1342938"/>
                  <a:pt x="-207" y="1042193"/>
                  <a:pt x="-207" y="671205"/>
                </a:cubicBezTo>
                <a:cubicBezTo>
                  <a:pt x="-207" y="300217"/>
                  <a:pt x="300538" y="-528"/>
                  <a:pt x="671526" y="-528"/>
                </a:cubicBezTo>
                <a:cubicBezTo>
                  <a:pt x="1042513" y="-528"/>
                  <a:pt x="1343258" y="300217"/>
                  <a:pt x="1343258" y="671205"/>
                </a:cubicBezTo>
                <a:close/>
              </a:path>
            </a:pathLst>
          </a:cu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ndParaRPr>
          </a:p>
        </p:txBody>
      </p:sp>
      <p:sp>
        <p:nvSpPr>
          <p:cNvPr id="90" name="Freeform: Shape 89">
            <a:extLst>
              <a:ext uri="{FF2B5EF4-FFF2-40B4-BE49-F238E27FC236}">
                <a16:creationId xmlns:a16="http://schemas.microsoft.com/office/drawing/2014/main" id="{66D72E05-1529-2F8B-9A1B-2109D936B44D}"/>
              </a:ext>
            </a:extLst>
          </p:cNvPr>
          <p:cNvSpPr/>
          <p:nvPr/>
        </p:nvSpPr>
        <p:spPr>
          <a:xfrm>
            <a:off x="5342781" y="1758133"/>
            <a:ext cx="1641877" cy="1641862"/>
          </a:xfrm>
          <a:custGeom>
            <a:avLst/>
            <a:gdLst>
              <a:gd name="connsiteX0" fmla="*/ 1403290 w 1403595"/>
              <a:gd name="connsiteY0" fmla="*/ 712884 h 1403582"/>
              <a:gd name="connsiteX1" fmla="*/ 689975 w 1403595"/>
              <a:gd name="connsiteY1" fmla="*/ 1402956 h 1403582"/>
              <a:gd name="connsiteX2" fmla="*/ -110 w 1403595"/>
              <a:gd name="connsiteY2" fmla="*/ 689642 h 1403582"/>
              <a:gd name="connsiteX3" fmla="*/ 713204 w 1403595"/>
              <a:gd name="connsiteY3" fmla="*/ -430 h 1403582"/>
              <a:gd name="connsiteX4" fmla="*/ 1403290 w 1403595"/>
              <a:gd name="connsiteY4" fmla="*/ 712871 h 1403582"/>
              <a:gd name="connsiteX5" fmla="*/ 1403290 w 1403595"/>
              <a:gd name="connsiteY5" fmla="*/ 712884 h 140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595" h="1403582">
                <a:moveTo>
                  <a:pt x="1403290" y="712884"/>
                </a:moveTo>
                <a:cubicBezTo>
                  <a:pt x="1396861" y="1100417"/>
                  <a:pt x="1077508" y="1409375"/>
                  <a:pt x="689975" y="1402956"/>
                </a:cubicBezTo>
                <a:cubicBezTo>
                  <a:pt x="302442" y="1396537"/>
                  <a:pt x="-6493" y="1077175"/>
                  <a:pt x="-110" y="689642"/>
                </a:cubicBezTo>
                <a:cubicBezTo>
                  <a:pt x="6318" y="302114"/>
                  <a:pt x="325671" y="-6840"/>
                  <a:pt x="713204" y="-430"/>
                </a:cubicBezTo>
                <a:cubicBezTo>
                  <a:pt x="1100737" y="5980"/>
                  <a:pt x="1409717" y="325334"/>
                  <a:pt x="1403290" y="712871"/>
                </a:cubicBezTo>
                <a:cubicBezTo>
                  <a:pt x="1403290" y="712875"/>
                  <a:pt x="1403290" y="712880"/>
                  <a:pt x="1403290" y="712884"/>
                </a:cubicBezTo>
                <a:close/>
              </a:path>
            </a:pathLst>
          </a:custGeom>
          <a:gradFill>
            <a:gsLst>
              <a:gs pos="0">
                <a:srgbClr val="FFFFFF"/>
              </a:gs>
              <a:gs pos="50000">
                <a:srgbClr val="EBEAEA"/>
              </a:gs>
              <a:gs pos="100000">
                <a:srgbClr val="D7D6D6"/>
              </a:gs>
            </a:gsLst>
            <a:lin ang="3124501" scaled="1"/>
          </a:gradFill>
          <a:ln w="443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B694B904-4020-79D1-8F3E-C94B197C8901}"/>
              </a:ext>
            </a:extLst>
          </p:cNvPr>
          <p:cNvSpPr/>
          <p:nvPr/>
        </p:nvSpPr>
        <p:spPr>
          <a:xfrm rot="18900000">
            <a:off x="5377945" y="1793291"/>
            <a:ext cx="1571539" cy="1571539"/>
          </a:xfrm>
          <a:custGeom>
            <a:avLst/>
            <a:gdLst>
              <a:gd name="connsiteX0" fmla="*/ 1343258 w 1343465"/>
              <a:gd name="connsiteY0" fmla="*/ 671205 h 1343465"/>
              <a:gd name="connsiteX1" fmla="*/ 671526 w 1343465"/>
              <a:gd name="connsiteY1" fmla="*/ 1342938 h 1343465"/>
              <a:gd name="connsiteX2" fmla="*/ -207 w 1343465"/>
              <a:gd name="connsiteY2" fmla="*/ 671205 h 1343465"/>
              <a:gd name="connsiteX3" fmla="*/ 671526 w 1343465"/>
              <a:gd name="connsiteY3" fmla="*/ -528 h 1343465"/>
              <a:gd name="connsiteX4" fmla="*/ 1343258 w 1343465"/>
              <a:gd name="connsiteY4" fmla="*/ 671205 h 134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465" h="1343465">
                <a:moveTo>
                  <a:pt x="1343258" y="671205"/>
                </a:moveTo>
                <a:cubicBezTo>
                  <a:pt x="1343258" y="1042193"/>
                  <a:pt x="1042513" y="1342938"/>
                  <a:pt x="671526" y="1342938"/>
                </a:cubicBezTo>
                <a:cubicBezTo>
                  <a:pt x="300538" y="1342938"/>
                  <a:pt x="-207" y="1042193"/>
                  <a:pt x="-207" y="671205"/>
                </a:cubicBezTo>
                <a:cubicBezTo>
                  <a:pt x="-207" y="300217"/>
                  <a:pt x="300538" y="-528"/>
                  <a:pt x="671526" y="-528"/>
                </a:cubicBezTo>
                <a:cubicBezTo>
                  <a:pt x="1042513" y="-528"/>
                  <a:pt x="1343258" y="300217"/>
                  <a:pt x="1343258" y="671205"/>
                </a:cubicBezTo>
                <a:close/>
              </a:path>
            </a:pathLst>
          </a:cu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ndParaRPr>
          </a:p>
        </p:txBody>
      </p:sp>
      <p:sp>
        <p:nvSpPr>
          <p:cNvPr id="92" name="Freeform: Shape 91">
            <a:extLst>
              <a:ext uri="{FF2B5EF4-FFF2-40B4-BE49-F238E27FC236}">
                <a16:creationId xmlns:a16="http://schemas.microsoft.com/office/drawing/2014/main" id="{A86889D8-D3FC-062E-A73A-455EA3A6E985}"/>
              </a:ext>
            </a:extLst>
          </p:cNvPr>
          <p:cNvSpPr/>
          <p:nvPr/>
        </p:nvSpPr>
        <p:spPr>
          <a:xfrm>
            <a:off x="7620906" y="3538028"/>
            <a:ext cx="1641876" cy="1641876"/>
          </a:xfrm>
          <a:custGeom>
            <a:avLst/>
            <a:gdLst>
              <a:gd name="connsiteX0" fmla="*/ 1403289 w 1403593"/>
              <a:gd name="connsiteY0" fmla="*/ 712884 h 1403594"/>
              <a:gd name="connsiteX1" fmla="*/ 689975 w 1403593"/>
              <a:gd name="connsiteY1" fmla="*/ 1402969 h 1403594"/>
              <a:gd name="connsiteX2" fmla="*/ -110 w 1403593"/>
              <a:gd name="connsiteY2" fmla="*/ 689655 h 1403594"/>
              <a:gd name="connsiteX3" fmla="*/ 713204 w 1403593"/>
              <a:gd name="connsiteY3" fmla="*/ -430 h 1403594"/>
              <a:gd name="connsiteX4" fmla="*/ 1403289 w 1403593"/>
              <a:gd name="connsiteY4" fmla="*/ 712884 h 1403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593" h="1403594">
                <a:moveTo>
                  <a:pt x="1403289" y="712884"/>
                </a:moveTo>
                <a:cubicBezTo>
                  <a:pt x="1396861" y="1100417"/>
                  <a:pt x="1077508" y="1409353"/>
                  <a:pt x="689975" y="1402969"/>
                </a:cubicBezTo>
                <a:cubicBezTo>
                  <a:pt x="302442" y="1396542"/>
                  <a:pt x="-6494" y="1077188"/>
                  <a:pt x="-110" y="689655"/>
                </a:cubicBezTo>
                <a:cubicBezTo>
                  <a:pt x="6318" y="302114"/>
                  <a:pt x="325671" y="-6840"/>
                  <a:pt x="713204" y="-430"/>
                </a:cubicBezTo>
                <a:cubicBezTo>
                  <a:pt x="1100737" y="6007"/>
                  <a:pt x="1409673" y="325356"/>
                  <a:pt x="1403289" y="712884"/>
                </a:cubicBezTo>
                <a:close/>
              </a:path>
            </a:pathLst>
          </a:custGeom>
          <a:gradFill>
            <a:gsLst>
              <a:gs pos="0">
                <a:srgbClr val="FFFFFF"/>
              </a:gs>
              <a:gs pos="50000">
                <a:srgbClr val="EBEAEA"/>
              </a:gs>
              <a:gs pos="100000">
                <a:srgbClr val="D7D6D6"/>
              </a:gs>
            </a:gsLst>
            <a:lin ang="3124501" scaled="1"/>
          </a:gradFill>
          <a:ln w="4430"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ED07E1DD-473E-4E2B-B227-87AAF9D83A96}"/>
              </a:ext>
            </a:extLst>
          </p:cNvPr>
          <p:cNvSpPr/>
          <p:nvPr/>
        </p:nvSpPr>
        <p:spPr>
          <a:xfrm rot="18900000">
            <a:off x="7656091" y="3573192"/>
            <a:ext cx="1571539" cy="1571539"/>
          </a:xfrm>
          <a:custGeom>
            <a:avLst/>
            <a:gdLst>
              <a:gd name="connsiteX0" fmla="*/ 1343258 w 1343465"/>
              <a:gd name="connsiteY0" fmla="*/ 671205 h 1343465"/>
              <a:gd name="connsiteX1" fmla="*/ 671525 w 1343465"/>
              <a:gd name="connsiteY1" fmla="*/ 1342938 h 1343465"/>
              <a:gd name="connsiteX2" fmla="*/ -207 w 1343465"/>
              <a:gd name="connsiteY2" fmla="*/ 671205 h 1343465"/>
              <a:gd name="connsiteX3" fmla="*/ 671525 w 1343465"/>
              <a:gd name="connsiteY3" fmla="*/ -528 h 1343465"/>
              <a:gd name="connsiteX4" fmla="*/ 1343258 w 1343465"/>
              <a:gd name="connsiteY4" fmla="*/ 671205 h 134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465" h="1343465">
                <a:moveTo>
                  <a:pt x="1343258" y="671205"/>
                </a:moveTo>
                <a:cubicBezTo>
                  <a:pt x="1343258" y="1042193"/>
                  <a:pt x="1042513" y="1342938"/>
                  <a:pt x="671525" y="1342938"/>
                </a:cubicBezTo>
                <a:cubicBezTo>
                  <a:pt x="300537" y="1342938"/>
                  <a:pt x="-207" y="1042193"/>
                  <a:pt x="-207" y="671205"/>
                </a:cubicBezTo>
                <a:cubicBezTo>
                  <a:pt x="-207" y="300217"/>
                  <a:pt x="300537" y="-528"/>
                  <a:pt x="671525" y="-528"/>
                </a:cubicBezTo>
                <a:cubicBezTo>
                  <a:pt x="1042513" y="-528"/>
                  <a:pt x="1343258" y="300217"/>
                  <a:pt x="1343258" y="671205"/>
                </a:cubicBezTo>
                <a:close/>
              </a:path>
            </a:pathLst>
          </a:cu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ndParaRPr>
          </a:p>
        </p:txBody>
      </p:sp>
      <p:sp>
        <p:nvSpPr>
          <p:cNvPr id="94" name="Freeform: Shape 93">
            <a:extLst>
              <a:ext uri="{FF2B5EF4-FFF2-40B4-BE49-F238E27FC236}">
                <a16:creationId xmlns:a16="http://schemas.microsoft.com/office/drawing/2014/main" id="{F4815DF7-B879-1A2A-AC00-01A5BAD4073B}"/>
              </a:ext>
            </a:extLst>
          </p:cNvPr>
          <p:cNvSpPr/>
          <p:nvPr/>
        </p:nvSpPr>
        <p:spPr>
          <a:xfrm>
            <a:off x="9899032" y="1758133"/>
            <a:ext cx="1641877" cy="1641862"/>
          </a:xfrm>
          <a:custGeom>
            <a:avLst/>
            <a:gdLst>
              <a:gd name="connsiteX0" fmla="*/ 1403290 w 1403595"/>
              <a:gd name="connsiteY0" fmla="*/ 712884 h 1403582"/>
              <a:gd name="connsiteX1" fmla="*/ 689975 w 1403595"/>
              <a:gd name="connsiteY1" fmla="*/ 1402956 h 1403582"/>
              <a:gd name="connsiteX2" fmla="*/ -110 w 1403595"/>
              <a:gd name="connsiteY2" fmla="*/ 689642 h 1403582"/>
              <a:gd name="connsiteX3" fmla="*/ 713204 w 1403595"/>
              <a:gd name="connsiteY3" fmla="*/ -430 h 1403582"/>
              <a:gd name="connsiteX4" fmla="*/ 1403290 w 1403595"/>
              <a:gd name="connsiteY4" fmla="*/ 712871 h 1403582"/>
              <a:gd name="connsiteX5" fmla="*/ 1403290 w 1403595"/>
              <a:gd name="connsiteY5" fmla="*/ 712884 h 140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595" h="1403582">
                <a:moveTo>
                  <a:pt x="1403290" y="712884"/>
                </a:moveTo>
                <a:cubicBezTo>
                  <a:pt x="1396862" y="1100417"/>
                  <a:pt x="1077508" y="1409375"/>
                  <a:pt x="689975" y="1402956"/>
                </a:cubicBezTo>
                <a:cubicBezTo>
                  <a:pt x="302442" y="1396537"/>
                  <a:pt x="-6493" y="1077175"/>
                  <a:pt x="-110" y="689642"/>
                </a:cubicBezTo>
                <a:cubicBezTo>
                  <a:pt x="6318" y="302114"/>
                  <a:pt x="325671" y="-6840"/>
                  <a:pt x="713204" y="-430"/>
                </a:cubicBezTo>
                <a:cubicBezTo>
                  <a:pt x="1100737" y="5980"/>
                  <a:pt x="1409717" y="325334"/>
                  <a:pt x="1403290" y="712871"/>
                </a:cubicBezTo>
                <a:cubicBezTo>
                  <a:pt x="1403290" y="712875"/>
                  <a:pt x="1403290" y="712880"/>
                  <a:pt x="1403290" y="712884"/>
                </a:cubicBezTo>
                <a:close/>
              </a:path>
            </a:pathLst>
          </a:custGeom>
          <a:gradFill>
            <a:gsLst>
              <a:gs pos="0">
                <a:srgbClr val="FFFFFF"/>
              </a:gs>
              <a:gs pos="50000">
                <a:srgbClr val="EBEAEA"/>
              </a:gs>
              <a:gs pos="100000">
                <a:srgbClr val="D7D6D6"/>
              </a:gs>
            </a:gsLst>
            <a:lin ang="3124648" scaled="1"/>
          </a:gradFill>
          <a:ln w="4430"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D166D5A7-0662-5DEC-3593-118BC1BD7F4D}"/>
              </a:ext>
            </a:extLst>
          </p:cNvPr>
          <p:cNvSpPr/>
          <p:nvPr/>
        </p:nvSpPr>
        <p:spPr>
          <a:xfrm rot="18900000">
            <a:off x="9934210" y="1793329"/>
            <a:ext cx="1571539" cy="1571539"/>
          </a:xfrm>
          <a:custGeom>
            <a:avLst/>
            <a:gdLst>
              <a:gd name="connsiteX0" fmla="*/ 1343258 w 1343465"/>
              <a:gd name="connsiteY0" fmla="*/ 671205 h 1343465"/>
              <a:gd name="connsiteX1" fmla="*/ 671526 w 1343465"/>
              <a:gd name="connsiteY1" fmla="*/ 1342938 h 1343465"/>
              <a:gd name="connsiteX2" fmla="*/ -207 w 1343465"/>
              <a:gd name="connsiteY2" fmla="*/ 671205 h 1343465"/>
              <a:gd name="connsiteX3" fmla="*/ 671526 w 1343465"/>
              <a:gd name="connsiteY3" fmla="*/ -528 h 1343465"/>
              <a:gd name="connsiteX4" fmla="*/ 1343258 w 1343465"/>
              <a:gd name="connsiteY4" fmla="*/ 671205 h 134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465" h="1343465">
                <a:moveTo>
                  <a:pt x="1343258" y="671205"/>
                </a:moveTo>
                <a:cubicBezTo>
                  <a:pt x="1343258" y="1042193"/>
                  <a:pt x="1042514" y="1342938"/>
                  <a:pt x="671526" y="1342938"/>
                </a:cubicBezTo>
                <a:cubicBezTo>
                  <a:pt x="300538" y="1342938"/>
                  <a:pt x="-207" y="1042193"/>
                  <a:pt x="-207" y="671205"/>
                </a:cubicBezTo>
                <a:cubicBezTo>
                  <a:pt x="-207" y="300217"/>
                  <a:pt x="300538" y="-528"/>
                  <a:pt x="671526" y="-528"/>
                </a:cubicBezTo>
                <a:cubicBezTo>
                  <a:pt x="1042514" y="-528"/>
                  <a:pt x="1343258" y="300217"/>
                  <a:pt x="1343258" y="671205"/>
                </a:cubicBezTo>
                <a:close/>
              </a:path>
            </a:pathLst>
          </a:cu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Segoe UI" panose="020B0502040204020203" pitchFamily="34" charset="0"/>
            </a:endParaRPr>
          </a:p>
        </p:txBody>
      </p:sp>
      <p:sp>
        <p:nvSpPr>
          <p:cNvPr id="96" name="Text Placeholder 33">
            <a:extLst>
              <a:ext uri="{FF2B5EF4-FFF2-40B4-BE49-F238E27FC236}">
                <a16:creationId xmlns:a16="http://schemas.microsoft.com/office/drawing/2014/main" id="{CC5C7E25-3935-2EF2-E798-4CD39041ED78}"/>
              </a:ext>
            </a:extLst>
          </p:cNvPr>
          <p:cNvSpPr>
            <a:spLocks noGrp="1"/>
          </p:cNvSpPr>
          <p:nvPr userDrawn="1">
            <p:ph type="body" sz="quarter" idx="11" hasCustomPrompt="1"/>
          </p:nvPr>
        </p:nvSpPr>
        <p:spPr>
          <a:xfrm>
            <a:off x="626288" y="3891312"/>
            <a:ext cx="1962252" cy="1680458"/>
          </a:xfrm>
        </p:spPr>
        <p:txBody>
          <a:bodyPr anchor="ctr">
            <a:normAutofit/>
          </a:bodyPr>
          <a:lstStyle>
            <a:lvl1pPr marL="0" indent="0" algn="ctr">
              <a:buNone/>
              <a:defRPr sz="1200"/>
            </a:lvl1pPr>
          </a:lstStyle>
          <a:p>
            <a:pPr lvl="0"/>
            <a:r>
              <a:rPr lang="en-US" dirty="0"/>
              <a:t>Structured Migration execution leveraging WinWire </a:t>
            </a:r>
            <a:r>
              <a:rPr lang="en-US" dirty="0" err="1"/>
              <a:t>MaaS</a:t>
            </a:r>
            <a:r>
              <a:rPr lang="en-US" dirty="0"/>
              <a:t> framework bringing Azure expertise, toolsets and migration knowledge base and large migration experience.</a:t>
            </a:r>
          </a:p>
        </p:txBody>
      </p:sp>
      <p:sp>
        <p:nvSpPr>
          <p:cNvPr id="97" name="Text Placeholder 33">
            <a:extLst>
              <a:ext uri="{FF2B5EF4-FFF2-40B4-BE49-F238E27FC236}">
                <a16:creationId xmlns:a16="http://schemas.microsoft.com/office/drawing/2014/main" id="{B6ED324D-04B6-2FF2-ED9A-96B446E1335A}"/>
              </a:ext>
            </a:extLst>
          </p:cNvPr>
          <p:cNvSpPr>
            <a:spLocks noGrp="1"/>
          </p:cNvSpPr>
          <p:nvPr userDrawn="1">
            <p:ph type="body" sz="quarter" idx="12" hasCustomPrompt="1"/>
          </p:nvPr>
        </p:nvSpPr>
        <p:spPr>
          <a:xfrm>
            <a:off x="2887648" y="1373838"/>
            <a:ext cx="1962252" cy="1680458"/>
          </a:xfrm>
        </p:spPr>
        <p:txBody>
          <a:bodyPr anchor="ctr">
            <a:normAutofit/>
          </a:bodyPr>
          <a:lstStyle>
            <a:lvl1pPr marL="0" indent="0" algn="ctr">
              <a:buNone/>
              <a:defRPr sz="1200"/>
            </a:lvl1pPr>
          </a:lstStyle>
          <a:p>
            <a:pPr lvl="0"/>
            <a:r>
              <a:rPr lang="en-US" dirty="0"/>
              <a:t>Structured Migration execution leveraging WinWire </a:t>
            </a:r>
            <a:r>
              <a:rPr lang="en-US" dirty="0" err="1"/>
              <a:t>MaaS</a:t>
            </a:r>
            <a:r>
              <a:rPr lang="en-US" dirty="0"/>
              <a:t> framework bringing Azure expertise, toolsets and migration knowledge base and large migration experience.</a:t>
            </a:r>
          </a:p>
        </p:txBody>
      </p:sp>
      <p:sp>
        <p:nvSpPr>
          <p:cNvPr id="98" name="Text Placeholder 33">
            <a:extLst>
              <a:ext uri="{FF2B5EF4-FFF2-40B4-BE49-F238E27FC236}">
                <a16:creationId xmlns:a16="http://schemas.microsoft.com/office/drawing/2014/main" id="{008474AB-6293-E231-3672-3BDD93A6A364}"/>
              </a:ext>
            </a:extLst>
          </p:cNvPr>
          <p:cNvSpPr>
            <a:spLocks noGrp="1"/>
          </p:cNvSpPr>
          <p:nvPr userDrawn="1">
            <p:ph type="body" sz="quarter" idx="13" hasCustomPrompt="1"/>
          </p:nvPr>
        </p:nvSpPr>
        <p:spPr>
          <a:xfrm>
            <a:off x="7466839" y="1343732"/>
            <a:ext cx="1962252" cy="1680458"/>
          </a:xfrm>
        </p:spPr>
        <p:txBody>
          <a:bodyPr anchor="ctr">
            <a:normAutofit/>
          </a:bodyPr>
          <a:lstStyle>
            <a:lvl1pPr marL="0" indent="0" algn="ctr">
              <a:buNone/>
              <a:defRPr sz="1200"/>
            </a:lvl1pPr>
          </a:lstStyle>
          <a:p>
            <a:pPr lvl="0"/>
            <a:r>
              <a:rPr lang="en-US" dirty="0"/>
              <a:t>Structured Migration execution leveraging WinWire </a:t>
            </a:r>
            <a:r>
              <a:rPr lang="en-US" dirty="0" err="1"/>
              <a:t>MaaS</a:t>
            </a:r>
            <a:r>
              <a:rPr lang="en-US" dirty="0"/>
              <a:t> framework bringing Azure expertise, toolsets and migration knowledge base and large migration experience.</a:t>
            </a:r>
          </a:p>
        </p:txBody>
      </p:sp>
      <p:sp>
        <p:nvSpPr>
          <p:cNvPr id="99" name="Text Placeholder 33">
            <a:extLst>
              <a:ext uri="{FF2B5EF4-FFF2-40B4-BE49-F238E27FC236}">
                <a16:creationId xmlns:a16="http://schemas.microsoft.com/office/drawing/2014/main" id="{FE9221EB-F1BE-22B7-2F52-E2DCA257C933}"/>
              </a:ext>
            </a:extLst>
          </p:cNvPr>
          <p:cNvSpPr>
            <a:spLocks noGrp="1"/>
          </p:cNvSpPr>
          <p:nvPr userDrawn="1">
            <p:ph type="body" sz="quarter" idx="14" hasCustomPrompt="1"/>
          </p:nvPr>
        </p:nvSpPr>
        <p:spPr>
          <a:xfrm>
            <a:off x="5185996" y="3891312"/>
            <a:ext cx="1962252" cy="1680458"/>
          </a:xfrm>
        </p:spPr>
        <p:txBody>
          <a:bodyPr anchor="ctr">
            <a:normAutofit/>
          </a:bodyPr>
          <a:lstStyle>
            <a:lvl1pPr marL="0" indent="0" algn="ctr">
              <a:buNone/>
              <a:defRPr sz="1200"/>
            </a:lvl1pPr>
          </a:lstStyle>
          <a:p>
            <a:pPr lvl="0"/>
            <a:r>
              <a:rPr lang="en-US" dirty="0"/>
              <a:t>Structured Migration execution leveraging WinWire </a:t>
            </a:r>
            <a:r>
              <a:rPr lang="en-US" dirty="0" err="1"/>
              <a:t>MaaS</a:t>
            </a:r>
            <a:r>
              <a:rPr lang="en-US" dirty="0"/>
              <a:t> framework bringing Azure expertise, toolsets and migration knowledge base and large migration experience.</a:t>
            </a:r>
          </a:p>
        </p:txBody>
      </p:sp>
      <p:sp>
        <p:nvSpPr>
          <p:cNvPr id="100" name="Text Placeholder 33">
            <a:extLst>
              <a:ext uri="{FF2B5EF4-FFF2-40B4-BE49-F238E27FC236}">
                <a16:creationId xmlns:a16="http://schemas.microsoft.com/office/drawing/2014/main" id="{361D6060-6FC7-3B1B-28A7-FC4AA53AAD1A}"/>
              </a:ext>
            </a:extLst>
          </p:cNvPr>
          <p:cNvSpPr>
            <a:spLocks noGrp="1"/>
          </p:cNvSpPr>
          <p:nvPr userDrawn="1">
            <p:ph type="body" sz="quarter" idx="15" hasCustomPrompt="1"/>
          </p:nvPr>
        </p:nvSpPr>
        <p:spPr>
          <a:xfrm>
            <a:off x="9784065" y="3891312"/>
            <a:ext cx="1962252" cy="1680458"/>
          </a:xfrm>
        </p:spPr>
        <p:txBody>
          <a:bodyPr anchor="ctr">
            <a:normAutofit/>
          </a:bodyPr>
          <a:lstStyle>
            <a:lvl1pPr marL="0" indent="0" algn="ctr">
              <a:buNone/>
              <a:defRPr sz="1200"/>
            </a:lvl1pPr>
          </a:lstStyle>
          <a:p>
            <a:pPr lvl="0"/>
            <a:r>
              <a:rPr lang="en-US" dirty="0"/>
              <a:t>Structured Migration execution leveraging WinWire </a:t>
            </a:r>
            <a:r>
              <a:rPr lang="en-US" dirty="0" err="1"/>
              <a:t>MaaS</a:t>
            </a:r>
            <a:r>
              <a:rPr lang="en-US" dirty="0"/>
              <a:t> framework bringing Azure expertise, toolsets and migration knowledge base and large migration experience.</a:t>
            </a:r>
          </a:p>
        </p:txBody>
      </p:sp>
      <p:sp>
        <p:nvSpPr>
          <p:cNvPr id="101" name="Picture Placeholder 67">
            <a:extLst>
              <a:ext uri="{FF2B5EF4-FFF2-40B4-BE49-F238E27FC236}">
                <a16:creationId xmlns:a16="http://schemas.microsoft.com/office/drawing/2014/main" id="{983F28E3-21A6-B568-3A55-0F640F071E1A}"/>
              </a:ext>
            </a:extLst>
          </p:cNvPr>
          <p:cNvSpPr>
            <a:spLocks noGrp="1"/>
          </p:cNvSpPr>
          <p:nvPr userDrawn="1">
            <p:ph type="pic" sz="quarter" idx="16"/>
          </p:nvPr>
        </p:nvSpPr>
        <p:spPr>
          <a:xfrm>
            <a:off x="1308964" y="2279865"/>
            <a:ext cx="596900" cy="598488"/>
          </a:xfrm>
        </p:spPr>
        <p:txBody>
          <a:bodyPr>
            <a:normAutofit/>
          </a:bodyPr>
          <a:lstStyle>
            <a:lvl1pPr>
              <a:defRPr sz="300"/>
            </a:lvl1pPr>
          </a:lstStyle>
          <a:p>
            <a:endParaRPr lang="en-IN" dirty="0"/>
          </a:p>
        </p:txBody>
      </p:sp>
      <p:sp>
        <p:nvSpPr>
          <p:cNvPr id="102" name="Picture Placeholder 67">
            <a:extLst>
              <a:ext uri="{FF2B5EF4-FFF2-40B4-BE49-F238E27FC236}">
                <a16:creationId xmlns:a16="http://schemas.microsoft.com/office/drawing/2014/main" id="{85FC5605-5808-F8A9-7D3E-2875E0C7CD3F}"/>
              </a:ext>
            </a:extLst>
          </p:cNvPr>
          <p:cNvSpPr>
            <a:spLocks noGrp="1"/>
          </p:cNvSpPr>
          <p:nvPr userDrawn="1">
            <p:ph type="pic" sz="quarter" idx="17"/>
          </p:nvPr>
        </p:nvSpPr>
        <p:spPr>
          <a:xfrm>
            <a:off x="5865264" y="2279816"/>
            <a:ext cx="596900" cy="598488"/>
          </a:xfrm>
        </p:spPr>
        <p:txBody>
          <a:bodyPr>
            <a:normAutofit/>
          </a:bodyPr>
          <a:lstStyle>
            <a:lvl1pPr>
              <a:defRPr sz="300"/>
            </a:lvl1pPr>
          </a:lstStyle>
          <a:p>
            <a:endParaRPr lang="en-IN" dirty="0"/>
          </a:p>
        </p:txBody>
      </p:sp>
      <p:sp>
        <p:nvSpPr>
          <p:cNvPr id="103" name="Picture Placeholder 67">
            <a:extLst>
              <a:ext uri="{FF2B5EF4-FFF2-40B4-BE49-F238E27FC236}">
                <a16:creationId xmlns:a16="http://schemas.microsoft.com/office/drawing/2014/main" id="{C031A6F6-46E6-08EF-008E-ED6CD5869F4F}"/>
              </a:ext>
            </a:extLst>
          </p:cNvPr>
          <p:cNvSpPr>
            <a:spLocks noGrp="1"/>
          </p:cNvSpPr>
          <p:nvPr userDrawn="1">
            <p:ph type="pic" sz="quarter" idx="18"/>
          </p:nvPr>
        </p:nvSpPr>
        <p:spPr>
          <a:xfrm>
            <a:off x="10421529" y="2279854"/>
            <a:ext cx="596900" cy="598488"/>
          </a:xfrm>
        </p:spPr>
        <p:txBody>
          <a:bodyPr>
            <a:normAutofit/>
          </a:bodyPr>
          <a:lstStyle>
            <a:lvl1pPr>
              <a:defRPr sz="300"/>
            </a:lvl1pPr>
          </a:lstStyle>
          <a:p>
            <a:endParaRPr lang="en-IN" dirty="0"/>
          </a:p>
        </p:txBody>
      </p:sp>
      <p:sp>
        <p:nvSpPr>
          <p:cNvPr id="104" name="Picture Placeholder 67">
            <a:extLst>
              <a:ext uri="{FF2B5EF4-FFF2-40B4-BE49-F238E27FC236}">
                <a16:creationId xmlns:a16="http://schemas.microsoft.com/office/drawing/2014/main" id="{FFCB06C6-0127-0735-DFB6-F806E59B6CDC}"/>
              </a:ext>
            </a:extLst>
          </p:cNvPr>
          <p:cNvSpPr>
            <a:spLocks noGrp="1"/>
          </p:cNvSpPr>
          <p:nvPr userDrawn="1">
            <p:ph type="pic" sz="quarter" idx="19"/>
          </p:nvPr>
        </p:nvSpPr>
        <p:spPr>
          <a:xfrm>
            <a:off x="3587109" y="4059766"/>
            <a:ext cx="596900" cy="598488"/>
          </a:xfrm>
        </p:spPr>
        <p:txBody>
          <a:bodyPr>
            <a:normAutofit/>
          </a:bodyPr>
          <a:lstStyle>
            <a:lvl1pPr>
              <a:defRPr sz="300"/>
            </a:lvl1pPr>
          </a:lstStyle>
          <a:p>
            <a:endParaRPr lang="en-IN" dirty="0"/>
          </a:p>
        </p:txBody>
      </p:sp>
      <p:sp>
        <p:nvSpPr>
          <p:cNvPr id="105" name="Picture Placeholder 67">
            <a:extLst>
              <a:ext uri="{FF2B5EF4-FFF2-40B4-BE49-F238E27FC236}">
                <a16:creationId xmlns:a16="http://schemas.microsoft.com/office/drawing/2014/main" id="{15B9C1B8-DF1F-955C-5728-4273B24B5A18}"/>
              </a:ext>
            </a:extLst>
          </p:cNvPr>
          <p:cNvSpPr>
            <a:spLocks noGrp="1"/>
          </p:cNvSpPr>
          <p:nvPr userDrawn="1">
            <p:ph type="pic" sz="quarter" idx="20"/>
          </p:nvPr>
        </p:nvSpPr>
        <p:spPr>
          <a:xfrm>
            <a:off x="8143410" y="4059717"/>
            <a:ext cx="596900" cy="598488"/>
          </a:xfrm>
        </p:spPr>
        <p:txBody>
          <a:bodyPr>
            <a:normAutofit/>
          </a:bodyPr>
          <a:lstStyle>
            <a:lvl1pPr>
              <a:defRPr sz="300"/>
            </a:lvl1pPr>
          </a:lstStyle>
          <a:p>
            <a:endParaRPr lang="en-IN" dirty="0"/>
          </a:p>
        </p:txBody>
      </p:sp>
      <p:grpSp>
        <p:nvGrpSpPr>
          <p:cNvPr id="106" name="Group 105">
            <a:extLst>
              <a:ext uri="{FF2B5EF4-FFF2-40B4-BE49-F238E27FC236}">
                <a16:creationId xmlns:a16="http://schemas.microsoft.com/office/drawing/2014/main" id="{BD758DA4-E8D3-EBC7-F1D9-E5055DD5F212}"/>
              </a:ext>
            </a:extLst>
          </p:cNvPr>
          <p:cNvGrpSpPr/>
          <p:nvPr userDrawn="1"/>
        </p:nvGrpSpPr>
        <p:grpSpPr>
          <a:xfrm>
            <a:off x="1" y="6505770"/>
            <a:ext cx="12191998" cy="352230"/>
            <a:chOff x="1" y="6505770"/>
            <a:chExt cx="12191998" cy="352230"/>
          </a:xfrm>
        </p:grpSpPr>
        <p:sp>
          <p:nvSpPr>
            <p:cNvPr id="107" name="TextBox 106">
              <a:extLst>
                <a:ext uri="{FF2B5EF4-FFF2-40B4-BE49-F238E27FC236}">
                  <a16:creationId xmlns:a16="http://schemas.microsoft.com/office/drawing/2014/main" id="{B984C8C6-E9D8-276C-6F02-94F150DCFBB5}"/>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108" name="Rectangle 107">
              <a:extLst>
                <a:ext uri="{FF2B5EF4-FFF2-40B4-BE49-F238E27FC236}">
                  <a16:creationId xmlns:a16="http://schemas.microsoft.com/office/drawing/2014/main" id="{D5D3E620-F8B0-4D34-F7BE-D658DC427CD1}"/>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9" name="Slide Number Placeholder 5">
            <a:extLst>
              <a:ext uri="{FF2B5EF4-FFF2-40B4-BE49-F238E27FC236}">
                <a16:creationId xmlns:a16="http://schemas.microsoft.com/office/drawing/2014/main" id="{217B9D8A-A045-08FE-BDAC-A69DEEE3220D}"/>
              </a:ext>
            </a:extLst>
          </p:cNvPr>
          <p:cNvSpPr txBox="1">
            <a:spLocks/>
          </p:cNvSpPr>
          <p:nvPr userDrawn="1"/>
        </p:nvSpPr>
        <p:spPr>
          <a:xfrm>
            <a:off x="11694913" y="6454013"/>
            <a:ext cx="480060" cy="365125"/>
          </a:xfrm>
          <a:prstGeom prst="rect">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9D116B8-4D56-4A35-988F-AF5762C54979}" type="slidenum">
              <a:rPr kumimoji="0" lang="en-IN" sz="1050" b="0" i="0" u="none" strike="noStrike" kern="1200" cap="none" spc="0" normalizeH="0" baseline="0" noProof="0" smtClean="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spTree>
    <p:extLst>
      <p:ext uri="{BB962C8B-B14F-4D97-AF65-F5344CB8AC3E}">
        <p14:creationId xmlns:p14="http://schemas.microsoft.com/office/powerpoint/2010/main" val="383504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1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hasCustomPrompt="1"/>
          </p:nvPr>
        </p:nvSpPr>
        <p:spPr>
          <a:xfrm>
            <a:off x="1" y="0"/>
            <a:ext cx="12192000"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Place holder text</a:t>
            </a:r>
          </a:p>
        </p:txBody>
      </p:sp>
      <p:sp>
        <p:nvSpPr>
          <p:cNvPr id="5" name="Picture Placeholder 4">
            <a:extLst>
              <a:ext uri="{FF2B5EF4-FFF2-40B4-BE49-F238E27FC236}">
                <a16:creationId xmlns:a16="http://schemas.microsoft.com/office/drawing/2014/main" id="{B25CF549-3332-13D1-B6D3-BB288577F01B}"/>
              </a:ext>
            </a:extLst>
          </p:cNvPr>
          <p:cNvSpPr>
            <a:spLocks noGrp="1"/>
          </p:cNvSpPr>
          <p:nvPr>
            <p:ph type="pic" sz="quarter" idx="11"/>
          </p:nvPr>
        </p:nvSpPr>
        <p:spPr>
          <a:xfrm>
            <a:off x="0" y="635000"/>
            <a:ext cx="12192000" cy="2794000"/>
          </a:xfrm>
        </p:spPr>
        <p:txBody>
          <a:bodyPr>
            <a:normAutofit/>
          </a:bodyPr>
          <a:lstStyle>
            <a:lvl1pPr>
              <a:defRPr sz="1050"/>
            </a:lvl1pPr>
          </a:lstStyle>
          <a:p>
            <a:endParaRPr lang="en-IN" dirty="0"/>
          </a:p>
        </p:txBody>
      </p:sp>
      <p:sp>
        <p:nvSpPr>
          <p:cNvPr id="9" name="Picture Placeholder 8">
            <a:extLst>
              <a:ext uri="{FF2B5EF4-FFF2-40B4-BE49-F238E27FC236}">
                <a16:creationId xmlns:a16="http://schemas.microsoft.com/office/drawing/2014/main" id="{897DA2CE-174E-98B9-B279-3FAED3FA5223}"/>
              </a:ext>
            </a:extLst>
          </p:cNvPr>
          <p:cNvSpPr>
            <a:spLocks noGrp="1"/>
          </p:cNvSpPr>
          <p:nvPr>
            <p:ph type="pic" sz="quarter" idx="12"/>
          </p:nvPr>
        </p:nvSpPr>
        <p:spPr>
          <a:xfrm>
            <a:off x="1456158" y="3009106"/>
            <a:ext cx="839788" cy="839788"/>
          </a:xfrm>
        </p:spPr>
        <p:txBody>
          <a:bodyPr>
            <a:normAutofit/>
          </a:bodyPr>
          <a:lstStyle>
            <a:lvl1pPr>
              <a:defRPr sz="1400"/>
            </a:lvl1pPr>
          </a:lstStyle>
          <a:p>
            <a:endParaRPr lang="en-IN"/>
          </a:p>
        </p:txBody>
      </p:sp>
      <p:sp>
        <p:nvSpPr>
          <p:cNvPr id="10" name="Picture Placeholder 8">
            <a:extLst>
              <a:ext uri="{FF2B5EF4-FFF2-40B4-BE49-F238E27FC236}">
                <a16:creationId xmlns:a16="http://schemas.microsoft.com/office/drawing/2014/main" id="{E52C1377-FC22-1A2F-D070-718691CF1E42}"/>
              </a:ext>
            </a:extLst>
          </p:cNvPr>
          <p:cNvSpPr>
            <a:spLocks noGrp="1"/>
          </p:cNvSpPr>
          <p:nvPr>
            <p:ph type="pic" sz="quarter" idx="13"/>
          </p:nvPr>
        </p:nvSpPr>
        <p:spPr>
          <a:xfrm>
            <a:off x="1633343" y="3186291"/>
            <a:ext cx="485419" cy="485419"/>
          </a:xfrm>
        </p:spPr>
        <p:txBody>
          <a:bodyPr>
            <a:normAutofit/>
          </a:bodyPr>
          <a:lstStyle>
            <a:lvl1pPr>
              <a:defRPr sz="1050"/>
            </a:lvl1pPr>
          </a:lstStyle>
          <a:p>
            <a:endParaRPr lang="en-IN"/>
          </a:p>
        </p:txBody>
      </p:sp>
      <p:sp>
        <p:nvSpPr>
          <p:cNvPr id="11" name="Picture Placeholder 8">
            <a:extLst>
              <a:ext uri="{FF2B5EF4-FFF2-40B4-BE49-F238E27FC236}">
                <a16:creationId xmlns:a16="http://schemas.microsoft.com/office/drawing/2014/main" id="{51D23E18-1485-443F-57AC-5E1109CBB184}"/>
              </a:ext>
            </a:extLst>
          </p:cNvPr>
          <p:cNvSpPr>
            <a:spLocks noGrp="1"/>
          </p:cNvSpPr>
          <p:nvPr>
            <p:ph type="pic" sz="quarter" idx="14"/>
          </p:nvPr>
        </p:nvSpPr>
        <p:spPr>
          <a:xfrm>
            <a:off x="4236680" y="3009106"/>
            <a:ext cx="839788" cy="839788"/>
          </a:xfrm>
        </p:spPr>
        <p:txBody>
          <a:bodyPr>
            <a:normAutofit/>
          </a:bodyPr>
          <a:lstStyle>
            <a:lvl1pPr>
              <a:defRPr sz="1400"/>
            </a:lvl1pPr>
          </a:lstStyle>
          <a:p>
            <a:endParaRPr lang="en-IN"/>
          </a:p>
        </p:txBody>
      </p:sp>
      <p:sp>
        <p:nvSpPr>
          <p:cNvPr id="12" name="Picture Placeholder 8">
            <a:extLst>
              <a:ext uri="{FF2B5EF4-FFF2-40B4-BE49-F238E27FC236}">
                <a16:creationId xmlns:a16="http://schemas.microsoft.com/office/drawing/2014/main" id="{D50ACA8A-EDE3-28F9-4B8B-E73D47B83F8A}"/>
              </a:ext>
            </a:extLst>
          </p:cNvPr>
          <p:cNvSpPr>
            <a:spLocks noGrp="1"/>
          </p:cNvSpPr>
          <p:nvPr>
            <p:ph type="pic" sz="quarter" idx="15"/>
          </p:nvPr>
        </p:nvSpPr>
        <p:spPr>
          <a:xfrm>
            <a:off x="4413865" y="3186291"/>
            <a:ext cx="485419" cy="485419"/>
          </a:xfrm>
        </p:spPr>
        <p:txBody>
          <a:bodyPr>
            <a:normAutofit/>
          </a:bodyPr>
          <a:lstStyle>
            <a:lvl1pPr>
              <a:defRPr sz="1050"/>
            </a:lvl1pPr>
          </a:lstStyle>
          <a:p>
            <a:endParaRPr lang="en-IN"/>
          </a:p>
        </p:txBody>
      </p:sp>
      <p:sp>
        <p:nvSpPr>
          <p:cNvPr id="13" name="Picture Placeholder 8">
            <a:extLst>
              <a:ext uri="{FF2B5EF4-FFF2-40B4-BE49-F238E27FC236}">
                <a16:creationId xmlns:a16="http://schemas.microsoft.com/office/drawing/2014/main" id="{5AE6DA00-B1F3-47F7-C221-B0175CDB13E8}"/>
              </a:ext>
            </a:extLst>
          </p:cNvPr>
          <p:cNvSpPr>
            <a:spLocks noGrp="1"/>
          </p:cNvSpPr>
          <p:nvPr>
            <p:ph type="pic" sz="quarter" idx="16"/>
          </p:nvPr>
        </p:nvSpPr>
        <p:spPr>
          <a:xfrm>
            <a:off x="7017202" y="3009106"/>
            <a:ext cx="839788" cy="839788"/>
          </a:xfrm>
        </p:spPr>
        <p:txBody>
          <a:bodyPr>
            <a:normAutofit/>
          </a:bodyPr>
          <a:lstStyle>
            <a:lvl1pPr>
              <a:defRPr sz="1400"/>
            </a:lvl1pPr>
          </a:lstStyle>
          <a:p>
            <a:endParaRPr lang="en-IN"/>
          </a:p>
        </p:txBody>
      </p:sp>
      <p:sp>
        <p:nvSpPr>
          <p:cNvPr id="14" name="Picture Placeholder 8">
            <a:extLst>
              <a:ext uri="{FF2B5EF4-FFF2-40B4-BE49-F238E27FC236}">
                <a16:creationId xmlns:a16="http://schemas.microsoft.com/office/drawing/2014/main" id="{9ADFBEB7-9DFE-8301-0186-2C9FC72EFBE4}"/>
              </a:ext>
            </a:extLst>
          </p:cNvPr>
          <p:cNvSpPr>
            <a:spLocks noGrp="1"/>
          </p:cNvSpPr>
          <p:nvPr>
            <p:ph type="pic" sz="quarter" idx="17"/>
          </p:nvPr>
        </p:nvSpPr>
        <p:spPr>
          <a:xfrm>
            <a:off x="7194387" y="3186291"/>
            <a:ext cx="485419" cy="485419"/>
          </a:xfrm>
        </p:spPr>
        <p:txBody>
          <a:bodyPr>
            <a:normAutofit/>
          </a:bodyPr>
          <a:lstStyle>
            <a:lvl1pPr>
              <a:defRPr sz="1050"/>
            </a:lvl1pPr>
          </a:lstStyle>
          <a:p>
            <a:endParaRPr lang="en-IN"/>
          </a:p>
        </p:txBody>
      </p:sp>
      <p:sp>
        <p:nvSpPr>
          <p:cNvPr id="15" name="Picture Placeholder 8">
            <a:extLst>
              <a:ext uri="{FF2B5EF4-FFF2-40B4-BE49-F238E27FC236}">
                <a16:creationId xmlns:a16="http://schemas.microsoft.com/office/drawing/2014/main" id="{C0C2EF26-2843-3ED9-9FEF-6E13B635776D}"/>
              </a:ext>
            </a:extLst>
          </p:cNvPr>
          <p:cNvSpPr>
            <a:spLocks noGrp="1"/>
          </p:cNvSpPr>
          <p:nvPr>
            <p:ph type="pic" sz="quarter" idx="18"/>
          </p:nvPr>
        </p:nvSpPr>
        <p:spPr>
          <a:xfrm>
            <a:off x="9797724" y="3009106"/>
            <a:ext cx="839788" cy="839788"/>
          </a:xfrm>
        </p:spPr>
        <p:txBody>
          <a:bodyPr>
            <a:normAutofit/>
          </a:bodyPr>
          <a:lstStyle>
            <a:lvl1pPr>
              <a:defRPr sz="1400"/>
            </a:lvl1pPr>
          </a:lstStyle>
          <a:p>
            <a:endParaRPr lang="en-IN"/>
          </a:p>
        </p:txBody>
      </p:sp>
      <p:sp>
        <p:nvSpPr>
          <p:cNvPr id="16" name="Picture Placeholder 8">
            <a:extLst>
              <a:ext uri="{FF2B5EF4-FFF2-40B4-BE49-F238E27FC236}">
                <a16:creationId xmlns:a16="http://schemas.microsoft.com/office/drawing/2014/main" id="{A41773BB-C377-13AA-444F-0A919BDA133F}"/>
              </a:ext>
            </a:extLst>
          </p:cNvPr>
          <p:cNvSpPr>
            <a:spLocks noGrp="1"/>
          </p:cNvSpPr>
          <p:nvPr>
            <p:ph type="pic" sz="quarter" idx="19"/>
          </p:nvPr>
        </p:nvSpPr>
        <p:spPr>
          <a:xfrm>
            <a:off x="9974909" y="3186291"/>
            <a:ext cx="485419" cy="485419"/>
          </a:xfrm>
        </p:spPr>
        <p:txBody>
          <a:bodyPr>
            <a:normAutofit/>
          </a:bodyPr>
          <a:lstStyle>
            <a:lvl1pPr>
              <a:defRPr sz="1050"/>
            </a:lvl1pPr>
          </a:lstStyle>
          <a:p>
            <a:endParaRPr lang="en-IN"/>
          </a:p>
        </p:txBody>
      </p:sp>
    </p:spTree>
    <p:extLst>
      <p:ext uri="{BB962C8B-B14F-4D97-AF65-F5344CB8AC3E}">
        <p14:creationId xmlns:p14="http://schemas.microsoft.com/office/powerpoint/2010/main" val="32035326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a:extLst>
              <a:ext uri="{FF2B5EF4-FFF2-40B4-BE49-F238E27FC236}">
                <a16:creationId xmlns:a16="http://schemas.microsoft.com/office/drawing/2014/main" id="{66D90C98-4104-5B39-D68B-F9BB8CABDB80}"/>
              </a:ext>
            </a:extLst>
          </p:cNvPr>
          <p:cNvSpPr/>
          <p:nvPr userDrawn="1"/>
        </p:nvSpPr>
        <p:spPr>
          <a:xfrm flipV="1">
            <a:off x="0" y="892078"/>
            <a:ext cx="12192000" cy="2550316"/>
          </a:xfrm>
          <a:prstGeom prst="rect">
            <a:avLst/>
          </a:prstGeom>
          <a:gradFill flip="none" rotWithShape="1">
            <a:gsLst>
              <a:gs pos="63330">
                <a:srgbClr val="92BBD8">
                  <a:alpha val="11000"/>
                </a:srgbClr>
              </a:gs>
              <a:gs pos="31200">
                <a:srgbClr val="4895CC">
                  <a:alpha val="11000"/>
                </a:srgbClr>
              </a:gs>
              <a:gs pos="0">
                <a:srgbClr val="0070C0">
                  <a:alpha val="16000"/>
                </a:srgbClr>
              </a:gs>
              <a:gs pos="100000">
                <a:srgbClr val="E6E6E6">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p:nvPr>
        </p:nvSpPr>
        <p:spPr>
          <a:xfrm>
            <a:off x="1" y="0"/>
            <a:ext cx="12192000"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Click to edit Master text styles</a:t>
            </a:r>
          </a:p>
        </p:txBody>
      </p:sp>
      <p:sp>
        <p:nvSpPr>
          <p:cNvPr id="2" name="Rectangle: Rounded Corners 1">
            <a:extLst>
              <a:ext uri="{FF2B5EF4-FFF2-40B4-BE49-F238E27FC236}">
                <a16:creationId xmlns:a16="http://schemas.microsoft.com/office/drawing/2014/main" id="{48AF4A6D-0873-8BCF-6B7F-E7472350E420}"/>
              </a:ext>
            </a:extLst>
          </p:cNvPr>
          <p:cNvSpPr/>
          <p:nvPr userDrawn="1"/>
        </p:nvSpPr>
        <p:spPr>
          <a:xfrm>
            <a:off x="227013" y="4983107"/>
            <a:ext cx="541471" cy="1391820"/>
          </a:xfrm>
          <a:prstGeom prst="roundRect">
            <a:avLst/>
          </a:prstGeom>
          <a:solidFill>
            <a:srgbClr val="00A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34ED1619-9783-7FB7-4907-8F70454B2D75}"/>
              </a:ext>
            </a:extLst>
          </p:cNvPr>
          <p:cNvSpPr/>
          <p:nvPr userDrawn="1"/>
        </p:nvSpPr>
        <p:spPr>
          <a:xfrm>
            <a:off x="227013" y="3507840"/>
            <a:ext cx="541471" cy="1391820"/>
          </a:xfrm>
          <a:prstGeom prst="roundRect">
            <a:avLst/>
          </a:prstGeom>
          <a:solidFill>
            <a:srgbClr val="013B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79CBC04A-C08C-B47C-33C5-37762A7E41B7}"/>
              </a:ext>
            </a:extLst>
          </p:cNvPr>
          <p:cNvSpPr/>
          <p:nvPr userDrawn="1"/>
        </p:nvSpPr>
        <p:spPr>
          <a:xfrm>
            <a:off x="568960" y="3455851"/>
            <a:ext cx="11396027" cy="3002523"/>
          </a:xfrm>
          <a:prstGeom prst="roundRect">
            <a:avLst>
              <a:gd name="adj" fmla="val 4855"/>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6" name="Rectangle: Top Corners Rounded 5">
            <a:extLst>
              <a:ext uri="{FF2B5EF4-FFF2-40B4-BE49-F238E27FC236}">
                <a16:creationId xmlns:a16="http://schemas.microsoft.com/office/drawing/2014/main" id="{3F1F45CF-8571-B3B1-5040-9BB29D72C689}"/>
              </a:ext>
            </a:extLst>
          </p:cNvPr>
          <p:cNvSpPr/>
          <p:nvPr userDrawn="1"/>
        </p:nvSpPr>
        <p:spPr>
          <a:xfrm>
            <a:off x="568961" y="4947054"/>
            <a:ext cx="11396026" cy="1511319"/>
          </a:xfrm>
          <a:prstGeom prst="round2SameRect">
            <a:avLst>
              <a:gd name="adj1" fmla="val 0"/>
              <a:gd name="adj2" fmla="val 901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 Placeholder 21">
            <a:extLst>
              <a:ext uri="{FF2B5EF4-FFF2-40B4-BE49-F238E27FC236}">
                <a16:creationId xmlns:a16="http://schemas.microsoft.com/office/drawing/2014/main" id="{0BCB0719-5CAB-743A-8F9F-7B14A5474628}"/>
              </a:ext>
            </a:extLst>
          </p:cNvPr>
          <p:cNvSpPr>
            <a:spLocks noGrp="1"/>
          </p:cNvSpPr>
          <p:nvPr>
            <p:ph type="body" sz="quarter" idx="11"/>
          </p:nvPr>
        </p:nvSpPr>
        <p:spPr>
          <a:xfrm>
            <a:off x="822802" y="2000651"/>
            <a:ext cx="1774825"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23" name="Text Placeholder 21">
            <a:extLst>
              <a:ext uri="{FF2B5EF4-FFF2-40B4-BE49-F238E27FC236}">
                <a16:creationId xmlns:a16="http://schemas.microsoft.com/office/drawing/2014/main" id="{876164DF-14EE-7FE5-80C6-1C3BB7703E57}"/>
              </a:ext>
            </a:extLst>
          </p:cNvPr>
          <p:cNvSpPr>
            <a:spLocks noGrp="1"/>
          </p:cNvSpPr>
          <p:nvPr>
            <p:ph type="body" sz="quarter" idx="12"/>
          </p:nvPr>
        </p:nvSpPr>
        <p:spPr>
          <a:xfrm>
            <a:off x="822802" y="1601025"/>
            <a:ext cx="1774825" cy="339038"/>
          </a:xfrm>
        </p:spPr>
        <p:txBody>
          <a:bodyPr anchor="ctr">
            <a:noAutofit/>
          </a:bodyPr>
          <a:lstStyle>
            <a:lvl1pPr marL="0" indent="0">
              <a:buNone/>
              <a:defRPr sz="1400" b="1"/>
            </a:lvl1pPr>
            <a:lvl2pPr>
              <a:defRPr sz="1200"/>
            </a:lvl2pPr>
            <a:lvl3pPr>
              <a:defRPr sz="1200"/>
            </a:lvl3pPr>
            <a:lvl4pPr>
              <a:defRPr sz="1200"/>
            </a:lvl4pPr>
            <a:lvl5pPr>
              <a:defRPr sz="1200"/>
            </a:lvl5pPr>
          </a:lstStyle>
          <a:p>
            <a:pPr lvl="0"/>
            <a:endParaRPr lang="en-IN" dirty="0"/>
          </a:p>
        </p:txBody>
      </p:sp>
      <p:sp>
        <p:nvSpPr>
          <p:cNvPr id="24" name="Text Placeholder 21">
            <a:extLst>
              <a:ext uri="{FF2B5EF4-FFF2-40B4-BE49-F238E27FC236}">
                <a16:creationId xmlns:a16="http://schemas.microsoft.com/office/drawing/2014/main" id="{BAC2CBFD-BB17-EF20-6C28-734EE641D993}"/>
              </a:ext>
            </a:extLst>
          </p:cNvPr>
          <p:cNvSpPr>
            <a:spLocks noGrp="1"/>
          </p:cNvSpPr>
          <p:nvPr>
            <p:ph type="body" sz="quarter" idx="13" hasCustomPrompt="1"/>
          </p:nvPr>
        </p:nvSpPr>
        <p:spPr>
          <a:xfrm>
            <a:off x="1236822" y="1155679"/>
            <a:ext cx="604709" cy="339038"/>
          </a:xfrm>
        </p:spPr>
        <p:txBody>
          <a:bodyPr anchor="ctr">
            <a:noAutofit/>
          </a:bodyPr>
          <a:lstStyle>
            <a:lvl1pPr marL="0" indent="0">
              <a:buNone/>
              <a:defRPr sz="2400" b="1">
                <a:solidFill>
                  <a:srgbClr val="00ACEC"/>
                </a:solidFill>
              </a:defRPr>
            </a:lvl1pPr>
            <a:lvl2pPr>
              <a:defRPr sz="1200"/>
            </a:lvl2pPr>
            <a:lvl3pPr>
              <a:defRPr sz="1200"/>
            </a:lvl3pPr>
            <a:lvl4pPr>
              <a:defRPr sz="1200"/>
            </a:lvl4pPr>
            <a:lvl5pPr>
              <a:defRPr sz="1200"/>
            </a:lvl5pPr>
          </a:lstStyle>
          <a:p>
            <a:pPr lvl="0"/>
            <a:r>
              <a:rPr lang="en-IN" dirty="0"/>
              <a:t>01</a:t>
            </a:r>
          </a:p>
        </p:txBody>
      </p:sp>
      <p:sp>
        <p:nvSpPr>
          <p:cNvPr id="25" name="Oval 24">
            <a:extLst>
              <a:ext uri="{FF2B5EF4-FFF2-40B4-BE49-F238E27FC236}">
                <a16:creationId xmlns:a16="http://schemas.microsoft.com/office/drawing/2014/main" id="{CC77A902-F30F-7638-50C3-0D7D94089190}"/>
              </a:ext>
            </a:extLst>
          </p:cNvPr>
          <p:cNvSpPr/>
          <p:nvPr userDrawn="1"/>
        </p:nvSpPr>
        <p:spPr>
          <a:xfrm>
            <a:off x="822802" y="1137700"/>
            <a:ext cx="357017" cy="357017"/>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sp>
        <p:nvSpPr>
          <p:cNvPr id="29" name="Picture Placeholder 28">
            <a:extLst>
              <a:ext uri="{FF2B5EF4-FFF2-40B4-BE49-F238E27FC236}">
                <a16:creationId xmlns:a16="http://schemas.microsoft.com/office/drawing/2014/main" id="{1DB62A43-4253-B7E8-F76E-2D541E9F2875}"/>
              </a:ext>
            </a:extLst>
          </p:cNvPr>
          <p:cNvSpPr>
            <a:spLocks noGrp="1"/>
          </p:cNvSpPr>
          <p:nvPr>
            <p:ph type="pic" sz="quarter" idx="14"/>
          </p:nvPr>
        </p:nvSpPr>
        <p:spPr>
          <a:xfrm>
            <a:off x="911856" y="1223861"/>
            <a:ext cx="178906" cy="178906"/>
          </a:xfrm>
        </p:spPr>
        <p:txBody>
          <a:bodyPr anchor="ctr">
            <a:noAutofit/>
          </a:bodyPr>
          <a:lstStyle>
            <a:lvl1pPr marL="0" indent="0" algn="ctr">
              <a:buNone/>
              <a:defRPr sz="100"/>
            </a:lvl1pPr>
          </a:lstStyle>
          <a:p>
            <a:endParaRPr lang="en-IN" dirty="0"/>
          </a:p>
        </p:txBody>
      </p:sp>
      <p:cxnSp>
        <p:nvCxnSpPr>
          <p:cNvPr id="31" name="Straight Connector 30">
            <a:extLst>
              <a:ext uri="{FF2B5EF4-FFF2-40B4-BE49-F238E27FC236}">
                <a16:creationId xmlns:a16="http://schemas.microsoft.com/office/drawing/2014/main" id="{1E75CDF6-CA2D-B144-BA31-CAEE0CA7A7D1}"/>
              </a:ext>
            </a:extLst>
          </p:cNvPr>
          <p:cNvCxnSpPr/>
          <p:nvPr userDrawn="1"/>
        </p:nvCxnSpPr>
        <p:spPr>
          <a:xfrm>
            <a:off x="822802" y="1971040"/>
            <a:ext cx="1774825" cy="0"/>
          </a:xfrm>
          <a:prstGeom prst="line">
            <a:avLst/>
          </a:prstGeom>
          <a:ln>
            <a:solidFill>
              <a:srgbClr val="9FE6FF"/>
            </a:solidFill>
          </a:ln>
        </p:spPr>
        <p:style>
          <a:lnRef idx="1">
            <a:schemeClr val="accent1"/>
          </a:lnRef>
          <a:fillRef idx="0">
            <a:schemeClr val="accent1"/>
          </a:fillRef>
          <a:effectRef idx="0">
            <a:schemeClr val="accent1"/>
          </a:effectRef>
          <a:fontRef idx="minor">
            <a:schemeClr val="tx1"/>
          </a:fontRef>
        </p:style>
      </p:cxnSp>
      <p:sp>
        <p:nvSpPr>
          <p:cNvPr id="32" name="Text Placeholder 21">
            <a:extLst>
              <a:ext uri="{FF2B5EF4-FFF2-40B4-BE49-F238E27FC236}">
                <a16:creationId xmlns:a16="http://schemas.microsoft.com/office/drawing/2014/main" id="{B058714C-228F-B5E2-D814-E150F7473B4B}"/>
              </a:ext>
            </a:extLst>
          </p:cNvPr>
          <p:cNvSpPr>
            <a:spLocks noGrp="1"/>
          </p:cNvSpPr>
          <p:nvPr>
            <p:ph type="body" sz="quarter" idx="15" hasCustomPrompt="1"/>
          </p:nvPr>
        </p:nvSpPr>
        <p:spPr>
          <a:xfrm rot="16200000">
            <a:off x="-159808" y="4034231"/>
            <a:ext cx="1118498" cy="339038"/>
          </a:xfrm>
        </p:spPr>
        <p:txBody>
          <a:bodyPr anchor="ctr">
            <a:noAutofit/>
          </a:bodyPr>
          <a:lstStyle>
            <a:lvl1pPr marL="0" indent="0" algn="ctr">
              <a:buNone/>
              <a:defRPr sz="1400" b="1">
                <a:solidFill>
                  <a:schemeClr val="bg1"/>
                </a:solidFill>
              </a:defRPr>
            </a:lvl1pPr>
            <a:lvl2pPr>
              <a:defRPr sz="1200"/>
            </a:lvl2pPr>
            <a:lvl3pPr>
              <a:defRPr sz="1200"/>
            </a:lvl3pPr>
            <a:lvl4pPr>
              <a:defRPr sz="1200"/>
            </a:lvl4pPr>
            <a:lvl5pPr>
              <a:defRPr sz="1200"/>
            </a:lvl5pPr>
          </a:lstStyle>
          <a:p>
            <a:pPr lvl="0"/>
            <a:r>
              <a:rPr lang="en-IN" dirty="0"/>
              <a:t>Title</a:t>
            </a:r>
          </a:p>
        </p:txBody>
      </p:sp>
      <p:sp>
        <p:nvSpPr>
          <p:cNvPr id="33" name="Text Placeholder 21">
            <a:extLst>
              <a:ext uri="{FF2B5EF4-FFF2-40B4-BE49-F238E27FC236}">
                <a16:creationId xmlns:a16="http://schemas.microsoft.com/office/drawing/2014/main" id="{4547027E-4B7B-158C-EAAD-002E06E0F207}"/>
              </a:ext>
            </a:extLst>
          </p:cNvPr>
          <p:cNvSpPr>
            <a:spLocks noGrp="1"/>
          </p:cNvSpPr>
          <p:nvPr>
            <p:ph type="body" sz="quarter" idx="16" hasCustomPrompt="1"/>
          </p:nvPr>
        </p:nvSpPr>
        <p:spPr>
          <a:xfrm rot="16200000">
            <a:off x="-159808" y="5505061"/>
            <a:ext cx="1118498" cy="339038"/>
          </a:xfrm>
        </p:spPr>
        <p:txBody>
          <a:bodyPr anchor="ctr">
            <a:noAutofit/>
          </a:bodyPr>
          <a:lstStyle>
            <a:lvl1pPr marL="0" indent="0" algn="ctr">
              <a:buNone/>
              <a:defRPr sz="1400" b="1">
                <a:solidFill>
                  <a:schemeClr val="bg1"/>
                </a:solidFill>
              </a:defRPr>
            </a:lvl1pPr>
            <a:lvl2pPr>
              <a:defRPr sz="1200"/>
            </a:lvl2pPr>
            <a:lvl3pPr>
              <a:defRPr sz="1200"/>
            </a:lvl3pPr>
            <a:lvl4pPr>
              <a:defRPr sz="1200"/>
            </a:lvl4pPr>
            <a:lvl5pPr>
              <a:defRPr sz="1200"/>
            </a:lvl5pPr>
          </a:lstStyle>
          <a:p>
            <a:pPr lvl="0"/>
            <a:r>
              <a:rPr lang="en-IN" dirty="0"/>
              <a:t>Title</a:t>
            </a:r>
          </a:p>
        </p:txBody>
      </p:sp>
      <p:sp>
        <p:nvSpPr>
          <p:cNvPr id="35" name="Text Placeholder 21">
            <a:extLst>
              <a:ext uri="{FF2B5EF4-FFF2-40B4-BE49-F238E27FC236}">
                <a16:creationId xmlns:a16="http://schemas.microsoft.com/office/drawing/2014/main" id="{5BFD35F2-BB6D-DCAE-4B12-295DCBBC8CD2}"/>
              </a:ext>
            </a:extLst>
          </p:cNvPr>
          <p:cNvSpPr>
            <a:spLocks noGrp="1"/>
          </p:cNvSpPr>
          <p:nvPr>
            <p:ph type="body" sz="quarter" idx="17"/>
          </p:nvPr>
        </p:nvSpPr>
        <p:spPr>
          <a:xfrm>
            <a:off x="822802" y="3743375"/>
            <a:ext cx="1489614"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36" name="Text Placeholder 21">
            <a:extLst>
              <a:ext uri="{FF2B5EF4-FFF2-40B4-BE49-F238E27FC236}">
                <a16:creationId xmlns:a16="http://schemas.microsoft.com/office/drawing/2014/main" id="{1039DF16-A7F5-892C-4123-11A0722223BB}"/>
              </a:ext>
            </a:extLst>
          </p:cNvPr>
          <p:cNvSpPr>
            <a:spLocks noGrp="1"/>
          </p:cNvSpPr>
          <p:nvPr>
            <p:ph type="body" sz="quarter" idx="18"/>
          </p:nvPr>
        </p:nvSpPr>
        <p:spPr>
          <a:xfrm>
            <a:off x="822802" y="5234578"/>
            <a:ext cx="1489614"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39" name="Text Placeholder 21">
            <a:extLst>
              <a:ext uri="{FF2B5EF4-FFF2-40B4-BE49-F238E27FC236}">
                <a16:creationId xmlns:a16="http://schemas.microsoft.com/office/drawing/2014/main" id="{50C157DC-4356-52DA-A310-30207CC0D50B}"/>
              </a:ext>
            </a:extLst>
          </p:cNvPr>
          <p:cNvSpPr>
            <a:spLocks noGrp="1"/>
          </p:cNvSpPr>
          <p:nvPr>
            <p:ph type="body" sz="quarter" idx="19"/>
          </p:nvPr>
        </p:nvSpPr>
        <p:spPr>
          <a:xfrm>
            <a:off x="3054075" y="2000651"/>
            <a:ext cx="1774825"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40" name="Text Placeholder 21">
            <a:extLst>
              <a:ext uri="{FF2B5EF4-FFF2-40B4-BE49-F238E27FC236}">
                <a16:creationId xmlns:a16="http://schemas.microsoft.com/office/drawing/2014/main" id="{4F2D707B-1C61-BF44-538D-E9667E5734BE}"/>
              </a:ext>
            </a:extLst>
          </p:cNvPr>
          <p:cNvSpPr>
            <a:spLocks noGrp="1"/>
          </p:cNvSpPr>
          <p:nvPr>
            <p:ph type="body" sz="quarter" idx="20"/>
          </p:nvPr>
        </p:nvSpPr>
        <p:spPr>
          <a:xfrm>
            <a:off x="3054075" y="1601025"/>
            <a:ext cx="1774825" cy="339038"/>
          </a:xfrm>
        </p:spPr>
        <p:txBody>
          <a:bodyPr anchor="ctr">
            <a:noAutofit/>
          </a:bodyPr>
          <a:lstStyle>
            <a:lvl1pPr marL="0" indent="0">
              <a:buNone/>
              <a:defRPr sz="1400" b="1"/>
            </a:lvl1pPr>
            <a:lvl2pPr>
              <a:defRPr sz="1200"/>
            </a:lvl2pPr>
            <a:lvl3pPr>
              <a:defRPr sz="1200"/>
            </a:lvl3pPr>
            <a:lvl4pPr>
              <a:defRPr sz="1200"/>
            </a:lvl4pPr>
            <a:lvl5pPr>
              <a:defRPr sz="1200"/>
            </a:lvl5pPr>
          </a:lstStyle>
          <a:p>
            <a:pPr lvl="0"/>
            <a:endParaRPr lang="en-IN" dirty="0"/>
          </a:p>
        </p:txBody>
      </p:sp>
      <p:sp>
        <p:nvSpPr>
          <p:cNvPr id="41" name="Text Placeholder 21">
            <a:extLst>
              <a:ext uri="{FF2B5EF4-FFF2-40B4-BE49-F238E27FC236}">
                <a16:creationId xmlns:a16="http://schemas.microsoft.com/office/drawing/2014/main" id="{981CB8B1-A00E-E476-CEEA-7038701DD565}"/>
              </a:ext>
            </a:extLst>
          </p:cNvPr>
          <p:cNvSpPr>
            <a:spLocks noGrp="1"/>
          </p:cNvSpPr>
          <p:nvPr>
            <p:ph type="body" sz="quarter" idx="21" hasCustomPrompt="1"/>
          </p:nvPr>
        </p:nvSpPr>
        <p:spPr>
          <a:xfrm>
            <a:off x="3468095" y="1155679"/>
            <a:ext cx="604709" cy="339038"/>
          </a:xfrm>
        </p:spPr>
        <p:txBody>
          <a:bodyPr anchor="ctr">
            <a:noAutofit/>
          </a:bodyPr>
          <a:lstStyle>
            <a:lvl1pPr marL="0" indent="0">
              <a:buNone/>
              <a:defRPr sz="2400" b="1">
                <a:solidFill>
                  <a:srgbClr val="00ACEC"/>
                </a:solidFill>
              </a:defRPr>
            </a:lvl1pPr>
            <a:lvl2pPr>
              <a:defRPr sz="1200"/>
            </a:lvl2pPr>
            <a:lvl3pPr>
              <a:defRPr sz="1200"/>
            </a:lvl3pPr>
            <a:lvl4pPr>
              <a:defRPr sz="1200"/>
            </a:lvl4pPr>
            <a:lvl5pPr>
              <a:defRPr sz="1200"/>
            </a:lvl5pPr>
          </a:lstStyle>
          <a:p>
            <a:pPr lvl="0"/>
            <a:r>
              <a:rPr lang="en-IN" dirty="0"/>
              <a:t>02</a:t>
            </a:r>
          </a:p>
        </p:txBody>
      </p:sp>
      <p:sp>
        <p:nvSpPr>
          <p:cNvPr id="42" name="Oval 41">
            <a:extLst>
              <a:ext uri="{FF2B5EF4-FFF2-40B4-BE49-F238E27FC236}">
                <a16:creationId xmlns:a16="http://schemas.microsoft.com/office/drawing/2014/main" id="{8708A3F0-4C51-5A17-669F-CF4EA657864C}"/>
              </a:ext>
            </a:extLst>
          </p:cNvPr>
          <p:cNvSpPr/>
          <p:nvPr userDrawn="1"/>
        </p:nvSpPr>
        <p:spPr>
          <a:xfrm>
            <a:off x="3054075" y="1137700"/>
            <a:ext cx="357017" cy="357017"/>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sp>
        <p:nvSpPr>
          <p:cNvPr id="43" name="Picture Placeholder 28">
            <a:extLst>
              <a:ext uri="{FF2B5EF4-FFF2-40B4-BE49-F238E27FC236}">
                <a16:creationId xmlns:a16="http://schemas.microsoft.com/office/drawing/2014/main" id="{29CA7727-CA58-3028-1A33-5C342147DA0A}"/>
              </a:ext>
            </a:extLst>
          </p:cNvPr>
          <p:cNvSpPr>
            <a:spLocks noGrp="1"/>
          </p:cNvSpPr>
          <p:nvPr>
            <p:ph type="pic" sz="quarter" idx="22"/>
          </p:nvPr>
        </p:nvSpPr>
        <p:spPr>
          <a:xfrm>
            <a:off x="3143129" y="1223861"/>
            <a:ext cx="178906" cy="178906"/>
          </a:xfrm>
        </p:spPr>
        <p:txBody>
          <a:bodyPr anchor="ctr">
            <a:noAutofit/>
          </a:bodyPr>
          <a:lstStyle>
            <a:lvl1pPr marL="0" indent="0" algn="ctr">
              <a:buNone/>
              <a:defRPr sz="100"/>
            </a:lvl1pPr>
          </a:lstStyle>
          <a:p>
            <a:endParaRPr lang="en-IN" dirty="0"/>
          </a:p>
        </p:txBody>
      </p:sp>
      <p:cxnSp>
        <p:nvCxnSpPr>
          <p:cNvPr id="44" name="Straight Connector 43">
            <a:extLst>
              <a:ext uri="{FF2B5EF4-FFF2-40B4-BE49-F238E27FC236}">
                <a16:creationId xmlns:a16="http://schemas.microsoft.com/office/drawing/2014/main" id="{03451C4B-5D28-80BE-C45D-FE01C9341280}"/>
              </a:ext>
            </a:extLst>
          </p:cNvPr>
          <p:cNvCxnSpPr/>
          <p:nvPr userDrawn="1"/>
        </p:nvCxnSpPr>
        <p:spPr>
          <a:xfrm>
            <a:off x="3054075" y="1971040"/>
            <a:ext cx="1774825" cy="0"/>
          </a:xfrm>
          <a:prstGeom prst="line">
            <a:avLst/>
          </a:prstGeom>
          <a:ln>
            <a:solidFill>
              <a:srgbClr val="9FE6FF"/>
            </a:solidFill>
          </a:ln>
        </p:spPr>
        <p:style>
          <a:lnRef idx="1">
            <a:schemeClr val="accent1"/>
          </a:lnRef>
          <a:fillRef idx="0">
            <a:schemeClr val="accent1"/>
          </a:fillRef>
          <a:effectRef idx="0">
            <a:schemeClr val="accent1"/>
          </a:effectRef>
          <a:fontRef idx="minor">
            <a:schemeClr val="tx1"/>
          </a:fontRef>
        </p:style>
      </p:cxnSp>
      <p:sp>
        <p:nvSpPr>
          <p:cNvPr id="45" name="Text Placeholder 21">
            <a:extLst>
              <a:ext uri="{FF2B5EF4-FFF2-40B4-BE49-F238E27FC236}">
                <a16:creationId xmlns:a16="http://schemas.microsoft.com/office/drawing/2014/main" id="{2F9ADE19-ECC4-AA8D-9CCB-0709D20DD72D}"/>
              </a:ext>
            </a:extLst>
          </p:cNvPr>
          <p:cNvSpPr>
            <a:spLocks noGrp="1"/>
          </p:cNvSpPr>
          <p:nvPr>
            <p:ph type="body" sz="quarter" idx="23"/>
          </p:nvPr>
        </p:nvSpPr>
        <p:spPr>
          <a:xfrm>
            <a:off x="3054075" y="3743375"/>
            <a:ext cx="1489614"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46" name="Text Placeholder 21">
            <a:extLst>
              <a:ext uri="{FF2B5EF4-FFF2-40B4-BE49-F238E27FC236}">
                <a16:creationId xmlns:a16="http://schemas.microsoft.com/office/drawing/2014/main" id="{45D12EAA-5F3D-6D9F-41B7-D9F35907C3C9}"/>
              </a:ext>
            </a:extLst>
          </p:cNvPr>
          <p:cNvSpPr>
            <a:spLocks noGrp="1"/>
          </p:cNvSpPr>
          <p:nvPr>
            <p:ph type="body" sz="quarter" idx="24"/>
          </p:nvPr>
        </p:nvSpPr>
        <p:spPr>
          <a:xfrm>
            <a:off x="3054075" y="5234578"/>
            <a:ext cx="1489614"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47" name="Text Placeholder 21">
            <a:extLst>
              <a:ext uri="{FF2B5EF4-FFF2-40B4-BE49-F238E27FC236}">
                <a16:creationId xmlns:a16="http://schemas.microsoft.com/office/drawing/2014/main" id="{B0B93199-B751-3079-B700-9664F27B0334}"/>
              </a:ext>
            </a:extLst>
          </p:cNvPr>
          <p:cNvSpPr>
            <a:spLocks noGrp="1"/>
          </p:cNvSpPr>
          <p:nvPr>
            <p:ph type="body" sz="quarter" idx="25"/>
          </p:nvPr>
        </p:nvSpPr>
        <p:spPr>
          <a:xfrm>
            <a:off x="5258542" y="2000651"/>
            <a:ext cx="1774825"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48" name="Text Placeholder 21">
            <a:extLst>
              <a:ext uri="{FF2B5EF4-FFF2-40B4-BE49-F238E27FC236}">
                <a16:creationId xmlns:a16="http://schemas.microsoft.com/office/drawing/2014/main" id="{6B306027-F7CF-3C3E-DC90-2E06C11AF092}"/>
              </a:ext>
            </a:extLst>
          </p:cNvPr>
          <p:cNvSpPr>
            <a:spLocks noGrp="1"/>
          </p:cNvSpPr>
          <p:nvPr>
            <p:ph type="body" sz="quarter" idx="26"/>
          </p:nvPr>
        </p:nvSpPr>
        <p:spPr>
          <a:xfrm>
            <a:off x="5258542" y="1601025"/>
            <a:ext cx="1774825" cy="339038"/>
          </a:xfrm>
        </p:spPr>
        <p:txBody>
          <a:bodyPr anchor="ctr">
            <a:noAutofit/>
          </a:bodyPr>
          <a:lstStyle>
            <a:lvl1pPr marL="0" indent="0">
              <a:buNone/>
              <a:defRPr sz="1400" b="1"/>
            </a:lvl1pPr>
            <a:lvl2pPr>
              <a:defRPr sz="1200"/>
            </a:lvl2pPr>
            <a:lvl3pPr>
              <a:defRPr sz="1200"/>
            </a:lvl3pPr>
            <a:lvl4pPr>
              <a:defRPr sz="1200"/>
            </a:lvl4pPr>
            <a:lvl5pPr>
              <a:defRPr sz="1200"/>
            </a:lvl5pPr>
          </a:lstStyle>
          <a:p>
            <a:pPr lvl="0"/>
            <a:endParaRPr lang="en-IN" dirty="0"/>
          </a:p>
        </p:txBody>
      </p:sp>
      <p:sp>
        <p:nvSpPr>
          <p:cNvPr id="49" name="Text Placeholder 21">
            <a:extLst>
              <a:ext uri="{FF2B5EF4-FFF2-40B4-BE49-F238E27FC236}">
                <a16:creationId xmlns:a16="http://schemas.microsoft.com/office/drawing/2014/main" id="{4D4FAC90-6426-BC6C-A9F9-E65A1B77A183}"/>
              </a:ext>
            </a:extLst>
          </p:cNvPr>
          <p:cNvSpPr>
            <a:spLocks noGrp="1"/>
          </p:cNvSpPr>
          <p:nvPr>
            <p:ph type="body" sz="quarter" idx="27" hasCustomPrompt="1"/>
          </p:nvPr>
        </p:nvSpPr>
        <p:spPr>
          <a:xfrm>
            <a:off x="5672562" y="1155679"/>
            <a:ext cx="604709" cy="339038"/>
          </a:xfrm>
        </p:spPr>
        <p:txBody>
          <a:bodyPr anchor="ctr">
            <a:noAutofit/>
          </a:bodyPr>
          <a:lstStyle>
            <a:lvl1pPr marL="0" indent="0">
              <a:buNone/>
              <a:defRPr sz="2400" b="1">
                <a:solidFill>
                  <a:srgbClr val="00ACEC"/>
                </a:solidFill>
              </a:defRPr>
            </a:lvl1pPr>
            <a:lvl2pPr>
              <a:defRPr sz="1200"/>
            </a:lvl2pPr>
            <a:lvl3pPr>
              <a:defRPr sz="1200"/>
            </a:lvl3pPr>
            <a:lvl4pPr>
              <a:defRPr sz="1200"/>
            </a:lvl4pPr>
            <a:lvl5pPr>
              <a:defRPr sz="1200"/>
            </a:lvl5pPr>
          </a:lstStyle>
          <a:p>
            <a:pPr lvl="0"/>
            <a:r>
              <a:rPr lang="en-IN" dirty="0"/>
              <a:t>03</a:t>
            </a:r>
          </a:p>
        </p:txBody>
      </p:sp>
      <p:sp>
        <p:nvSpPr>
          <p:cNvPr id="50" name="Oval 49">
            <a:extLst>
              <a:ext uri="{FF2B5EF4-FFF2-40B4-BE49-F238E27FC236}">
                <a16:creationId xmlns:a16="http://schemas.microsoft.com/office/drawing/2014/main" id="{F2253029-5DCE-2778-8876-04D767060185}"/>
              </a:ext>
            </a:extLst>
          </p:cNvPr>
          <p:cNvSpPr/>
          <p:nvPr userDrawn="1"/>
        </p:nvSpPr>
        <p:spPr>
          <a:xfrm>
            <a:off x="5258542" y="1137700"/>
            <a:ext cx="357017" cy="357017"/>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sp>
        <p:nvSpPr>
          <p:cNvPr id="51" name="Picture Placeholder 28">
            <a:extLst>
              <a:ext uri="{FF2B5EF4-FFF2-40B4-BE49-F238E27FC236}">
                <a16:creationId xmlns:a16="http://schemas.microsoft.com/office/drawing/2014/main" id="{3C340023-FF00-6F2B-F2D6-4D72698EB7BD}"/>
              </a:ext>
            </a:extLst>
          </p:cNvPr>
          <p:cNvSpPr>
            <a:spLocks noGrp="1"/>
          </p:cNvSpPr>
          <p:nvPr>
            <p:ph type="pic" sz="quarter" idx="28"/>
          </p:nvPr>
        </p:nvSpPr>
        <p:spPr>
          <a:xfrm>
            <a:off x="5347596" y="1223861"/>
            <a:ext cx="178906" cy="178906"/>
          </a:xfrm>
        </p:spPr>
        <p:txBody>
          <a:bodyPr anchor="ctr">
            <a:noAutofit/>
          </a:bodyPr>
          <a:lstStyle>
            <a:lvl1pPr marL="0" indent="0" algn="ctr">
              <a:buNone/>
              <a:defRPr sz="100"/>
            </a:lvl1pPr>
          </a:lstStyle>
          <a:p>
            <a:endParaRPr lang="en-IN" dirty="0"/>
          </a:p>
        </p:txBody>
      </p:sp>
      <p:cxnSp>
        <p:nvCxnSpPr>
          <p:cNvPr id="52" name="Straight Connector 51">
            <a:extLst>
              <a:ext uri="{FF2B5EF4-FFF2-40B4-BE49-F238E27FC236}">
                <a16:creationId xmlns:a16="http://schemas.microsoft.com/office/drawing/2014/main" id="{561F1686-0576-9A01-E131-9E0628480B57}"/>
              </a:ext>
            </a:extLst>
          </p:cNvPr>
          <p:cNvCxnSpPr/>
          <p:nvPr userDrawn="1"/>
        </p:nvCxnSpPr>
        <p:spPr>
          <a:xfrm>
            <a:off x="5258542" y="1971040"/>
            <a:ext cx="1774825" cy="0"/>
          </a:xfrm>
          <a:prstGeom prst="line">
            <a:avLst/>
          </a:prstGeom>
          <a:ln>
            <a:solidFill>
              <a:srgbClr val="9FE6FF"/>
            </a:solidFill>
          </a:ln>
        </p:spPr>
        <p:style>
          <a:lnRef idx="1">
            <a:schemeClr val="accent1"/>
          </a:lnRef>
          <a:fillRef idx="0">
            <a:schemeClr val="accent1"/>
          </a:fillRef>
          <a:effectRef idx="0">
            <a:schemeClr val="accent1"/>
          </a:effectRef>
          <a:fontRef idx="minor">
            <a:schemeClr val="tx1"/>
          </a:fontRef>
        </p:style>
      </p:cxnSp>
      <p:sp>
        <p:nvSpPr>
          <p:cNvPr id="53" name="Text Placeholder 21">
            <a:extLst>
              <a:ext uri="{FF2B5EF4-FFF2-40B4-BE49-F238E27FC236}">
                <a16:creationId xmlns:a16="http://schemas.microsoft.com/office/drawing/2014/main" id="{1B174443-9CDB-B811-8C0B-66261766E636}"/>
              </a:ext>
            </a:extLst>
          </p:cNvPr>
          <p:cNvSpPr>
            <a:spLocks noGrp="1"/>
          </p:cNvSpPr>
          <p:nvPr>
            <p:ph type="body" sz="quarter" idx="29"/>
          </p:nvPr>
        </p:nvSpPr>
        <p:spPr>
          <a:xfrm>
            <a:off x="5258542" y="3743375"/>
            <a:ext cx="1489614"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54" name="Text Placeholder 21">
            <a:extLst>
              <a:ext uri="{FF2B5EF4-FFF2-40B4-BE49-F238E27FC236}">
                <a16:creationId xmlns:a16="http://schemas.microsoft.com/office/drawing/2014/main" id="{CE8116B0-68E0-94D6-D012-997300EF1F43}"/>
              </a:ext>
            </a:extLst>
          </p:cNvPr>
          <p:cNvSpPr>
            <a:spLocks noGrp="1"/>
          </p:cNvSpPr>
          <p:nvPr>
            <p:ph type="body" sz="quarter" idx="30"/>
          </p:nvPr>
        </p:nvSpPr>
        <p:spPr>
          <a:xfrm>
            <a:off x="5258542" y="5234578"/>
            <a:ext cx="1489614"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55" name="Text Placeholder 21">
            <a:extLst>
              <a:ext uri="{FF2B5EF4-FFF2-40B4-BE49-F238E27FC236}">
                <a16:creationId xmlns:a16="http://schemas.microsoft.com/office/drawing/2014/main" id="{0DF3033A-409D-8134-41F3-36BB51C14145}"/>
              </a:ext>
            </a:extLst>
          </p:cNvPr>
          <p:cNvSpPr>
            <a:spLocks noGrp="1"/>
          </p:cNvSpPr>
          <p:nvPr>
            <p:ph type="body" sz="quarter" idx="31"/>
          </p:nvPr>
        </p:nvSpPr>
        <p:spPr>
          <a:xfrm>
            <a:off x="7527414" y="2000651"/>
            <a:ext cx="1774825"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56" name="Text Placeholder 21">
            <a:extLst>
              <a:ext uri="{FF2B5EF4-FFF2-40B4-BE49-F238E27FC236}">
                <a16:creationId xmlns:a16="http://schemas.microsoft.com/office/drawing/2014/main" id="{EF4B1D9C-E74E-8D6B-B043-4B1703FFE176}"/>
              </a:ext>
            </a:extLst>
          </p:cNvPr>
          <p:cNvSpPr>
            <a:spLocks noGrp="1"/>
          </p:cNvSpPr>
          <p:nvPr>
            <p:ph type="body" sz="quarter" idx="32"/>
          </p:nvPr>
        </p:nvSpPr>
        <p:spPr>
          <a:xfrm>
            <a:off x="7527414" y="1601025"/>
            <a:ext cx="1774825" cy="339038"/>
          </a:xfrm>
        </p:spPr>
        <p:txBody>
          <a:bodyPr anchor="ctr">
            <a:noAutofit/>
          </a:bodyPr>
          <a:lstStyle>
            <a:lvl1pPr marL="0" indent="0">
              <a:buNone/>
              <a:defRPr sz="1400" b="1"/>
            </a:lvl1pPr>
            <a:lvl2pPr>
              <a:defRPr sz="1200"/>
            </a:lvl2pPr>
            <a:lvl3pPr>
              <a:defRPr sz="1200"/>
            </a:lvl3pPr>
            <a:lvl4pPr>
              <a:defRPr sz="1200"/>
            </a:lvl4pPr>
            <a:lvl5pPr>
              <a:defRPr sz="1200"/>
            </a:lvl5pPr>
          </a:lstStyle>
          <a:p>
            <a:pPr lvl="0"/>
            <a:endParaRPr lang="en-IN" dirty="0"/>
          </a:p>
        </p:txBody>
      </p:sp>
      <p:sp>
        <p:nvSpPr>
          <p:cNvPr id="57" name="Text Placeholder 21">
            <a:extLst>
              <a:ext uri="{FF2B5EF4-FFF2-40B4-BE49-F238E27FC236}">
                <a16:creationId xmlns:a16="http://schemas.microsoft.com/office/drawing/2014/main" id="{3FCFDE2C-D9A8-B2A7-1B42-8EA0F1FA7214}"/>
              </a:ext>
            </a:extLst>
          </p:cNvPr>
          <p:cNvSpPr>
            <a:spLocks noGrp="1"/>
          </p:cNvSpPr>
          <p:nvPr>
            <p:ph type="body" sz="quarter" idx="33" hasCustomPrompt="1"/>
          </p:nvPr>
        </p:nvSpPr>
        <p:spPr>
          <a:xfrm>
            <a:off x="7941434" y="1155679"/>
            <a:ext cx="604709" cy="339038"/>
          </a:xfrm>
        </p:spPr>
        <p:txBody>
          <a:bodyPr anchor="ctr">
            <a:noAutofit/>
          </a:bodyPr>
          <a:lstStyle>
            <a:lvl1pPr marL="0" indent="0">
              <a:buNone/>
              <a:defRPr sz="2400" b="1">
                <a:solidFill>
                  <a:srgbClr val="00ACEC"/>
                </a:solidFill>
              </a:defRPr>
            </a:lvl1pPr>
            <a:lvl2pPr>
              <a:defRPr sz="1200"/>
            </a:lvl2pPr>
            <a:lvl3pPr>
              <a:defRPr sz="1200"/>
            </a:lvl3pPr>
            <a:lvl4pPr>
              <a:defRPr sz="1200"/>
            </a:lvl4pPr>
            <a:lvl5pPr>
              <a:defRPr sz="1200"/>
            </a:lvl5pPr>
          </a:lstStyle>
          <a:p>
            <a:pPr lvl="0"/>
            <a:r>
              <a:rPr lang="en-IN" dirty="0"/>
              <a:t>04</a:t>
            </a:r>
          </a:p>
        </p:txBody>
      </p:sp>
      <p:sp>
        <p:nvSpPr>
          <p:cNvPr id="58" name="Oval 57">
            <a:extLst>
              <a:ext uri="{FF2B5EF4-FFF2-40B4-BE49-F238E27FC236}">
                <a16:creationId xmlns:a16="http://schemas.microsoft.com/office/drawing/2014/main" id="{DCC5E8E4-2F03-0895-88F6-D81783D5BE36}"/>
              </a:ext>
            </a:extLst>
          </p:cNvPr>
          <p:cNvSpPr/>
          <p:nvPr userDrawn="1"/>
        </p:nvSpPr>
        <p:spPr>
          <a:xfrm>
            <a:off x="7527414" y="1137700"/>
            <a:ext cx="357017" cy="357017"/>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sp>
        <p:nvSpPr>
          <p:cNvPr id="59" name="Picture Placeholder 28">
            <a:extLst>
              <a:ext uri="{FF2B5EF4-FFF2-40B4-BE49-F238E27FC236}">
                <a16:creationId xmlns:a16="http://schemas.microsoft.com/office/drawing/2014/main" id="{7FC30FCF-E598-AC27-3150-231FC7E9E030}"/>
              </a:ext>
            </a:extLst>
          </p:cNvPr>
          <p:cNvSpPr>
            <a:spLocks noGrp="1"/>
          </p:cNvSpPr>
          <p:nvPr>
            <p:ph type="pic" sz="quarter" idx="34"/>
          </p:nvPr>
        </p:nvSpPr>
        <p:spPr>
          <a:xfrm>
            <a:off x="7616468" y="1223861"/>
            <a:ext cx="178906" cy="178906"/>
          </a:xfrm>
        </p:spPr>
        <p:txBody>
          <a:bodyPr anchor="ctr">
            <a:noAutofit/>
          </a:bodyPr>
          <a:lstStyle>
            <a:lvl1pPr marL="0" indent="0" algn="ctr">
              <a:buNone/>
              <a:defRPr sz="100"/>
            </a:lvl1pPr>
          </a:lstStyle>
          <a:p>
            <a:endParaRPr lang="en-IN" dirty="0"/>
          </a:p>
        </p:txBody>
      </p:sp>
      <p:cxnSp>
        <p:nvCxnSpPr>
          <p:cNvPr id="60" name="Straight Connector 59">
            <a:extLst>
              <a:ext uri="{FF2B5EF4-FFF2-40B4-BE49-F238E27FC236}">
                <a16:creationId xmlns:a16="http://schemas.microsoft.com/office/drawing/2014/main" id="{B9D44415-001B-A99F-0BDA-2C53F52D9B84}"/>
              </a:ext>
            </a:extLst>
          </p:cNvPr>
          <p:cNvCxnSpPr/>
          <p:nvPr userDrawn="1"/>
        </p:nvCxnSpPr>
        <p:spPr>
          <a:xfrm>
            <a:off x="7527414" y="1971040"/>
            <a:ext cx="1774825" cy="0"/>
          </a:xfrm>
          <a:prstGeom prst="line">
            <a:avLst/>
          </a:prstGeom>
          <a:ln>
            <a:solidFill>
              <a:srgbClr val="9FE6FF"/>
            </a:solidFill>
          </a:ln>
        </p:spPr>
        <p:style>
          <a:lnRef idx="1">
            <a:schemeClr val="accent1"/>
          </a:lnRef>
          <a:fillRef idx="0">
            <a:schemeClr val="accent1"/>
          </a:fillRef>
          <a:effectRef idx="0">
            <a:schemeClr val="accent1"/>
          </a:effectRef>
          <a:fontRef idx="minor">
            <a:schemeClr val="tx1"/>
          </a:fontRef>
        </p:style>
      </p:cxnSp>
      <p:sp>
        <p:nvSpPr>
          <p:cNvPr id="61" name="Text Placeholder 21">
            <a:extLst>
              <a:ext uri="{FF2B5EF4-FFF2-40B4-BE49-F238E27FC236}">
                <a16:creationId xmlns:a16="http://schemas.microsoft.com/office/drawing/2014/main" id="{125D4968-F439-0BA7-B06A-C6F8AABBB97C}"/>
              </a:ext>
            </a:extLst>
          </p:cNvPr>
          <p:cNvSpPr>
            <a:spLocks noGrp="1"/>
          </p:cNvSpPr>
          <p:nvPr>
            <p:ph type="body" sz="quarter" idx="35"/>
          </p:nvPr>
        </p:nvSpPr>
        <p:spPr>
          <a:xfrm>
            <a:off x="7527414" y="3743375"/>
            <a:ext cx="1489614"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62" name="Text Placeholder 21">
            <a:extLst>
              <a:ext uri="{FF2B5EF4-FFF2-40B4-BE49-F238E27FC236}">
                <a16:creationId xmlns:a16="http://schemas.microsoft.com/office/drawing/2014/main" id="{2A4E98F9-3B7E-C9A0-7C90-64C589E2AD3D}"/>
              </a:ext>
            </a:extLst>
          </p:cNvPr>
          <p:cNvSpPr>
            <a:spLocks noGrp="1"/>
          </p:cNvSpPr>
          <p:nvPr>
            <p:ph type="body" sz="quarter" idx="36"/>
          </p:nvPr>
        </p:nvSpPr>
        <p:spPr>
          <a:xfrm>
            <a:off x="7527414" y="5234578"/>
            <a:ext cx="1489614"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63" name="Text Placeholder 21">
            <a:extLst>
              <a:ext uri="{FF2B5EF4-FFF2-40B4-BE49-F238E27FC236}">
                <a16:creationId xmlns:a16="http://schemas.microsoft.com/office/drawing/2014/main" id="{A7ABD346-2493-174E-5B58-7CF2E8A949FF}"/>
              </a:ext>
            </a:extLst>
          </p:cNvPr>
          <p:cNvSpPr>
            <a:spLocks noGrp="1"/>
          </p:cNvSpPr>
          <p:nvPr>
            <p:ph type="body" sz="quarter" idx="37"/>
          </p:nvPr>
        </p:nvSpPr>
        <p:spPr>
          <a:xfrm>
            <a:off x="9876312" y="2000651"/>
            <a:ext cx="1774825"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64" name="Text Placeholder 21">
            <a:extLst>
              <a:ext uri="{FF2B5EF4-FFF2-40B4-BE49-F238E27FC236}">
                <a16:creationId xmlns:a16="http://schemas.microsoft.com/office/drawing/2014/main" id="{55E51CEB-1FB4-390D-C60C-A9AF25BF04AB}"/>
              </a:ext>
            </a:extLst>
          </p:cNvPr>
          <p:cNvSpPr>
            <a:spLocks noGrp="1"/>
          </p:cNvSpPr>
          <p:nvPr>
            <p:ph type="body" sz="quarter" idx="38"/>
          </p:nvPr>
        </p:nvSpPr>
        <p:spPr>
          <a:xfrm>
            <a:off x="9876312" y="1601025"/>
            <a:ext cx="1774825" cy="339038"/>
          </a:xfrm>
        </p:spPr>
        <p:txBody>
          <a:bodyPr anchor="ctr">
            <a:noAutofit/>
          </a:bodyPr>
          <a:lstStyle>
            <a:lvl1pPr marL="0" indent="0">
              <a:buNone/>
              <a:defRPr sz="1400" b="1"/>
            </a:lvl1pPr>
            <a:lvl2pPr>
              <a:defRPr sz="1200"/>
            </a:lvl2pPr>
            <a:lvl3pPr>
              <a:defRPr sz="1200"/>
            </a:lvl3pPr>
            <a:lvl4pPr>
              <a:defRPr sz="1200"/>
            </a:lvl4pPr>
            <a:lvl5pPr>
              <a:defRPr sz="1200"/>
            </a:lvl5pPr>
          </a:lstStyle>
          <a:p>
            <a:pPr lvl="0"/>
            <a:endParaRPr lang="en-IN" dirty="0"/>
          </a:p>
        </p:txBody>
      </p:sp>
      <p:sp>
        <p:nvSpPr>
          <p:cNvPr id="65" name="Text Placeholder 21">
            <a:extLst>
              <a:ext uri="{FF2B5EF4-FFF2-40B4-BE49-F238E27FC236}">
                <a16:creationId xmlns:a16="http://schemas.microsoft.com/office/drawing/2014/main" id="{EDC50ACE-A071-9FC8-D6B0-EF365CAC4C57}"/>
              </a:ext>
            </a:extLst>
          </p:cNvPr>
          <p:cNvSpPr>
            <a:spLocks noGrp="1"/>
          </p:cNvSpPr>
          <p:nvPr>
            <p:ph type="body" sz="quarter" idx="39" hasCustomPrompt="1"/>
          </p:nvPr>
        </p:nvSpPr>
        <p:spPr>
          <a:xfrm>
            <a:off x="10290332" y="1155679"/>
            <a:ext cx="604709" cy="339038"/>
          </a:xfrm>
        </p:spPr>
        <p:txBody>
          <a:bodyPr anchor="ctr">
            <a:noAutofit/>
          </a:bodyPr>
          <a:lstStyle>
            <a:lvl1pPr marL="0" indent="0">
              <a:buNone/>
              <a:defRPr sz="2400" b="1">
                <a:solidFill>
                  <a:srgbClr val="00ACEC"/>
                </a:solidFill>
              </a:defRPr>
            </a:lvl1pPr>
            <a:lvl2pPr>
              <a:defRPr sz="1200"/>
            </a:lvl2pPr>
            <a:lvl3pPr>
              <a:defRPr sz="1200"/>
            </a:lvl3pPr>
            <a:lvl4pPr>
              <a:defRPr sz="1200"/>
            </a:lvl4pPr>
            <a:lvl5pPr>
              <a:defRPr sz="1200"/>
            </a:lvl5pPr>
          </a:lstStyle>
          <a:p>
            <a:pPr lvl="0"/>
            <a:r>
              <a:rPr lang="en-IN" dirty="0"/>
              <a:t>05</a:t>
            </a:r>
          </a:p>
        </p:txBody>
      </p:sp>
      <p:sp>
        <p:nvSpPr>
          <p:cNvPr id="66" name="Oval 65">
            <a:extLst>
              <a:ext uri="{FF2B5EF4-FFF2-40B4-BE49-F238E27FC236}">
                <a16:creationId xmlns:a16="http://schemas.microsoft.com/office/drawing/2014/main" id="{73D8393D-60FE-DCC0-5904-7A3D0EFB9682}"/>
              </a:ext>
            </a:extLst>
          </p:cNvPr>
          <p:cNvSpPr/>
          <p:nvPr userDrawn="1"/>
        </p:nvSpPr>
        <p:spPr>
          <a:xfrm>
            <a:off x="9876312" y="1137700"/>
            <a:ext cx="357017" cy="357017"/>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sp>
        <p:nvSpPr>
          <p:cNvPr id="67" name="Picture Placeholder 28">
            <a:extLst>
              <a:ext uri="{FF2B5EF4-FFF2-40B4-BE49-F238E27FC236}">
                <a16:creationId xmlns:a16="http://schemas.microsoft.com/office/drawing/2014/main" id="{77B020D4-F04A-D2BF-214B-1604237DDA2B}"/>
              </a:ext>
            </a:extLst>
          </p:cNvPr>
          <p:cNvSpPr>
            <a:spLocks noGrp="1"/>
          </p:cNvSpPr>
          <p:nvPr>
            <p:ph type="pic" sz="quarter" idx="40"/>
          </p:nvPr>
        </p:nvSpPr>
        <p:spPr>
          <a:xfrm>
            <a:off x="9965366" y="1223861"/>
            <a:ext cx="178906" cy="178906"/>
          </a:xfrm>
        </p:spPr>
        <p:txBody>
          <a:bodyPr anchor="ctr">
            <a:noAutofit/>
          </a:bodyPr>
          <a:lstStyle>
            <a:lvl1pPr marL="0" indent="0" algn="ctr">
              <a:buNone/>
              <a:defRPr sz="100"/>
            </a:lvl1pPr>
          </a:lstStyle>
          <a:p>
            <a:endParaRPr lang="en-IN" dirty="0"/>
          </a:p>
        </p:txBody>
      </p:sp>
      <p:cxnSp>
        <p:nvCxnSpPr>
          <p:cNvPr id="68" name="Straight Connector 67">
            <a:extLst>
              <a:ext uri="{FF2B5EF4-FFF2-40B4-BE49-F238E27FC236}">
                <a16:creationId xmlns:a16="http://schemas.microsoft.com/office/drawing/2014/main" id="{18494CBB-17F9-0166-18FB-E8FF91B7B6C3}"/>
              </a:ext>
            </a:extLst>
          </p:cNvPr>
          <p:cNvCxnSpPr/>
          <p:nvPr userDrawn="1"/>
        </p:nvCxnSpPr>
        <p:spPr>
          <a:xfrm>
            <a:off x="9876312" y="1971040"/>
            <a:ext cx="1774825" cy="0"/>
          </a:xfrm>
          <a:prstGeom prst="line">
            <a:avLst/>
          </a:prstGeom>
          <a:ln>
            <a:solidFill>
              <a:srgbClr val="9FE6FF"/>
            </a:solidFill>
          </a:ln>
        </p:spPr>
        <p:style>
          <a:lnRef idx="1">
            <a:schemeClr val="accent1"/>
          </a:lnRef>
          <a:fillRef idx="0">
            <a:schemeClr val="accent1"/>
          </a:fillRef>
          <a:effectRef idx="0">
            <a:schemeClr val="accent1"/>
          </a:effectRef>
          <a:fontRef idx="minor">
            <a:schemeClr val="tx1"/>
          </a:fontRef>
        </p:style>
      </p:cxnSp>
      <p:sp>
        <p:nvSpPr>
          <p:cNvPr id="69" name="Text Placeholder 21">
            <a:extLst>
              <a:ext uri="{FF2B5EF4-FFF2-40B4-BE49-F238E27FC236}">
                <a16:creationId xmlns:a16="http://schemas.microsoft.com/office/drawing/2014/main" id="{0EDD754C-B691-3F68-DABA-EDE4CD7D1AAE}"/>
              </a:ext>
            </a:extLst>
          </p:cNvPr>
          <p:cNvSpPr>
            <a:spLocks noGrp="1"/>
          </p:cNvSpPr>
          <p:nvPr>
            <p:ph type="body" sz="quarter" idx="41"/>
          </p:nvPr>
        </p:nvSpPr>
        <p:spPr>
          <a:xfrm>
            <a:off x="9876312" y="3743375"/>
            <a:ext cx="1489614"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sp>
        <p:nvSpPr>
          <p:cNvPr id="70" name="Text Placeholder 21">
            <a:extLst>
              <a:ext uri="{FF2B5EF4-FFF2-40B4-BE49-F238E27FC236}">
                <a16:creationId xmlns:a16="http://schemas.microsoft.com/office/drawing/2014/main" id="{A4BAA5CD-6903-5C46-F7C5-653E879BE519}"/>
              </a:ext>
            </a:extLst>
          </p:cNvPr>
          <p:cNvSpPr>
            <a:spLocks noGrp="1"/>
          </p:cNvSpPr>
          <p:nvPr>
            <p:ph type="body" sz="quarter" idx="42"/>
          </p:nvPr>
        </p:nvSpPr>
        <p:spPr>
          <a:xfrm>
            <a:off x="9876312" y="5234578"/>
            <a:ext cx="1489614" cy="920750"/>
          </a:xfrm>
        </p:spPr>
        <p:txBody>
          <a:bodyPr anchor="ctr">
            <a:noAutofit/>
          </a:bodyPr>
          <a:lstStyle>
            <a:lvl1pPr marL="0" indent="0">
              <a:buNone/>
              <a:defRPr sz="1200"/>
            </a:lvl1pPr>
            <a:lvl2pPr>
              <a:defRPr sz="1200"/>
            </a:lvl2pPr>
            <a:lvl3pPr>
              <a:defRPr sz="1200"/>
            </a:lvl3pPr>
            <a:lvl4pPr>
              <a:defRPr sz="1200"/>
            </a:lvl4pPr>
            <a:lvl5pPr>
              <a:defRPr sz="1200"/>
            </a:lvl5pPr>
          </a:lstStyle>
          <a:p>
            <a:pPr lvl="0"/>
            <a:endParaRPr lang="en-IN" dirty="0"/>
          </a:p>
        </p:txBody>
      </p:sp>
      <p:grpSp>
        <p:nvGrpSpPr>
          <p:cNvPr id="71" name="Group 70">
            <a:extLst>
              <a:ext uri="{FF2B5EF4-FFF2-40B4-BE49-F238E27FC236}">
                <a16:creationId xmlns:a16="http://schemas.microsoft.com/office/drawing/2014/main" id="{C549D151-2E0E-FD01-C4A6-A7057CF6884B}"/>
              </a:ext>
            </a:extLst>
          </p:cNvPr>
          <p:cNvGrpSpPr/>
          <p:nvPr userDrawn="1"/>
        </p:nvGrpSpPr>
        <p:grpSpPr>
          <a:xfrm>
            <a:off x="2785768" y="3333357"/>
            <a:ext cx="6859035" cy="3172413"/>
            <a:chOff x="2785768" y="1540438"/>
            <a:chExt cx="6859035" cy="5224725"/>
          </a:xfrm>
        </p:grpSpPr>
        <p:pic>
          <p:nvPicPr>
            <p:cNvPr id="72" name="Picture 71">
              <a:extLst>
                <a:ext uri="{FF2B5EF4-FFF2-40B4-BE49-F238E27FC236}">
                  <a16:creationId xmlns:a16="http://schemas.microsoft.com/office/drawing/2014/main" id="{EC978D46-95D9-356E-DE46-119B3C679548}"/>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rot="16200000" flipV="1">
              <a:off x="213489" y="4112717"/>
              <a:ext cx="5224724" cy="80165"/>
            </a:xfrm>
            <a:prstGeom prst="rect">
              <a:avLst/>
            </a:prstGeom>
          </p:spPr>
        </p:pic>
        <p:pic>
          <p:nvPicPr>
            <p:cNvPr id="73" name="Picture 72">
              <a:extLst>
                <a:ext uri="{FF2B5EF4-FFF2-40B4-BE49-F238E27FC236}">
                  <a16:creationId xmlns:a16="http://schemas.microsoft.com/office/drawing/2014/main" id="{EFF35127-B54D-C7F1-7F39-2934339097DF}"/>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rot="16200000" flipV="1">
              <a:off x="2452380" y="4112717"/>
              <a:ext cx="5224724" cy="80165"/>
            </a:xfrm>
            <a:prstGeom prst="rect">
              <a:avLst/>
            </a:prstGeom>
          </p:spPr>
        </p:pic>
        <p:pic>
          <p:nvPicPr>
            <p:cNvPr id="74" name="Picture 73">
              <a:extLst>
                <a:ext uri="{FF2B5EF4-FFF2-40B4-BE49-F238E27FC236}">
                  <a16:creationId xmlns:a16="http://schemas.microsoft.com/office/drawing/2014/main" id="{1B5953F4-5345-FF50-B6C5-ED0AD3447E40}"/>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rot="16200000" flipV="1">
              <a:off x="4661213" y="4112717"/>
              <a:ext cx="5224724" cy="80165"/>
            </a:xfrm>
            <a:prstGeom prst="rect">
              <a:avLst/>
            </a:prstGeom>
          </p:spPr>
        </p:pic>
        <p:pic>
          <p:nvPicPr>
            <p:cNvPr id="75" name="Picture 74">
              <a:extLst>
                <a:ext uri="{FF2B5EF4-FFF2-40B4-BE49-F238E27FC236}">
                  <a16:creationId xmlns:a16="http://schemas.microsoft.com/office/drawing/2014/main" id="{3E2D388E-E794-9400-D5E4-0DD947B27B0B}"/>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rot="16200000" flipV="1">
              <a:off x="6992359" y="4112718"/>
              <a:ext cx="5224724" cy="80165"/>
            </a:xfrm>
            <a:prstGeom prst="rect">
              <a:avLst/>
            </a:prstGeom>
          </p:spPr>
        </p:pic>
      </p:grpSp>
      <p:cxnSp>
        <p:nvCxnSpPr>
          <p:cNvPr id="11" name="Straight Connector 10">
            <a:extLst>
              <a:ext uri="{FF2B5EF4-FFF2-40B4-BE49-F238E27FC236}">
                <a16:creationId xmlns:a16="http://schemas.microsoft.com/office/drawing/2014/main" id="{D9052B76-8E05-3703-52C1-B28F7C2048DC}"/>
              </a:ext>
            </a:extLst>
          </p:cNvPr>
          <p:cNvCxnSpPr/>
          <p:nvPr userDrawn="1"/>
        </p:nvCxnSpPr>
        <p:spPr>
          <a:xfrm>
            <a:off x="2827834" y="1137700"/>
            <a:ext cx="0" cy="178370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539930-1DA0-6D90-C084-A065446669DE}"/>
              </a:ext>
            </a:extLst>
          </p:cNvPr>
          <p:cNvCxnSpPr/>
          <p:nvPr userDrawn="1"/>
        </p:nvCxnSpPr>
        <p:spPr>
          <a:xfrm>
            <a:off x="5023568" y="1137700"/>
            <a:ext cx="0" cy="178370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1F6322-2EA8-8B60-2614-2BD609B0F887}"/>
              </a:ext>
            </a:extLst>
          </p:cNvPr>
          <p:cNvCxnSpPr/>
          <p:nvPr userDrawn="1"/>
        </p:nvCxnSpPr>
        <p:spPr>
          <a:xfrm>
            <a:off x="7294608" y="1137700"/>
            <a:ext cx="0" cy="178370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AD78625-71C7-9725-655A-66A8C321B2F8}"/>
              </a:ext>
            </a:extLst>
          </p:cNvPr>
          <p:cNvCxnSpPr/>
          <p:nvPr userDrawn="1"/>
        </p:nvCxnSpPr>
        <p:spPr>
          <a:xfrm>
            <a:off x="9583688" y="1137700"/>
            <a:ext cx="0" cy="178370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EFB445D4-7ACA-D9C9-56EE-7055425528D0}"/>
              </a:ext>
            </a:extLst>
          </p:cNvPr>
          <p:cNvGrpSpPr/>
          <p:nvPr userDrawn="1"/>
        </p:nvGrpSpPr>
        <p:grpSpPr>
          <a:xfrm>
            <a:off x="1" y="6505770"/>
            <a:ext cx="12191998" cy="352230"/>
            <a:chOff x="1" y="6505770"/>
            <a:chExt cx="12191998" cy="352230"/>
          </a:xfrm>
        </p:grpSpPr>
        <p:sp>
          <p:nvSpPr>
            <p:cNvPr id="16" name="TextBox 15">
              <a:extLst>
                <a:ext uri="{FF2B5EF4-FFF2-40B4-BE49-F238E27FC236}">
                  <a16:creationId xmlns:a16="http://schemas.microsoft.com/office/drawing/2014/main" id="{9CAFE69E-5578-8DEF-E618-8E543E20BF41}"/>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17" name="Rectangle 16">
              <a:extLst>
                <a:ext uri="{FF2B5EF4-FFF2-40B4-BE49-F238E27FC236}">
                  <a16:creationId xmlns:a16="http://schemas.microsoft.com/office/drawing/2014/main" id="{C745EB6F-5E91-258F-CFDC-D5CA8523646A}"/>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83741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5"/>
            <a:ext cx="10515600" cy="2852737"/>
          </a:xfrm>
        </p:spPr>
        <p:txBody>
          <a:bodyPr anchor="b"/>
          <a:lstStyle>
            <a:lvl1pPr>
              <a:defRPr sz="6000">
                <a:latin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Segoe UI" panose="020B0502040204020203" pitchFamily="34" charset="0"/>
              </a:defRPr>
            </a:lvl1pPr>
            <a:lvl2pPr marL="457143" indent="0">
              <a:buNone/>
              <a:defRPr sz="2000">
                <a:solidFill>
                  <a:schemeClr val="tx1">
                    <a:tint val="75000"/>
                  </a:schemeClr>
                </a:solidFill>
              </a:defRPr>
            </a:lvl2pPr>
            <a:lvl3pPr marL="914286" indent="0">
              <a:buNone/>
              <a:defRPr sz="1800">
                <a:solidFill>
                  <a:schemeClr val="tx1">
                    <a:tint val="75000"/>
                  </a:schemeClr>
                </a:solidFill>
              </a:defRPr>
            </a:lvl3pPr>
            <a:lvl4pPr marL="1371430" indent="0">
              <a:buNone/>
              <a:defRPr sz="1600">
                <a:solidFill>
                  <a:schemeClr val="tx1">
                    <a:tint val="75000"/>
                  </a:schemeClr>
                </a:solidFill>
              </a:defRPr>
            </a:lvl4pPr>
            <a:lvl5pPr marL="1828573" indent="0">
              <a:buNone/>
              <a:defRPr sz="1600">
                <a:solidFill>
                  <a:schemeClr val="tx1">
                    <a:tint val="75000"/>
                  </a:schemeClr>
                </a:solidFill>
              </a:defRPr>
            </a:lvl5pPr>
            <a:lvl6pPr marL="2285718" indent="0">
              <a:buNone/>
              <a:defRPr sz="1600">
                <a:solidFill>
                  <a:schemeClr val="tx1">
                    <a:tint val="75000"/>
                  </a:schemeClr>
                </a:solidFill>
              </a:defRPr>
            </a:lvl6pPr>
            <a:lvl7pPr marL="2742858" indent="0">
              <a:buNone/>
              <a:defRPr sz="1600">
                <a:solidFill>
                  <a:schemeClr val="tx1">
                    <a:tint val="75000"/>
                  </a:schemeClr>
                </a:solidFill>
              </a:defRPr>
            </a:lvl7pPr>
            <a:lvl8pPr marL="3200000" indent="0">
              <a:buNone/>
              <a:defRPr sz="1600">
                <a:solidFill>
                  <a:schemeClr val="tx1">
                    <a:tint val="75000"/>
                  </a:schemeClr>
                </a:solidFill>
              </a:defRPr>
            </a:lvl8pPr>
            <a:lvl9pPr marL="3657143"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32670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BB46D79-0396-CE72-ABCE-673539A3FFAC}"/>
              </a:ext>
            </a:extLst>
          </p:cNvPr>
          <p:cNvSpPr>
            <a:spLocks noGrp="1"/>
          </p:cNvSpPr>
          <p:nvPr>
            <p:ph type="body" sz="quarter" idx="10"/>
          </p:nvPr>
        </p:nvSpPr>
        <p:spPr>
          <a:xfrm>
            <a:off x="1" y="0"/>
            <a:ext cx="10515599"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Click to edit Master text styles</a:t>
            </a:r>
          </a:p>
        </p:txBody>
      </p:sp>
      <p:grpSp>
        <p:nvGrpSpPr>
          <p:cNvPr id="6" name="Group 5">
            <a:extLst>
              <a:ext uri="{FF2B5EF4-FFF2-40B4-BE49-F238E27FC236}">
                <a16:creationId xmlns:a16="http://schemas.microsoft.com/office/drawing/2014/main" id="{EEF6223F-1CD5-BE51-F43B-8D1BAA1F24DC}"/>
              </a:ext>
            </a:extLst>
          </p:cNvPr>
          <p:cNvGrpSpPr/>
          <p:nvPr userDrawn="1"/>
        </p:nvGrpSpPr>
        <p:grpSpPr>
          <a:xfrm>
            <a:off x="10632108" y="-1"/>
            <a:ext cx="1387498" cy="541637"/>
            <a:chOff x="10632108" y="-1"/>
            <a:chExt cx="1387498" cy="541637"/>
          </a:xfrm>
        </p:grpSpPr>
        <p:sp>
          <p:nvSpPr>
            <p:cNvPr id="9" name="Rectangle: Top Corners Rounded 8">
              <a:extLst>
                <a:ext uri="{FF2B5EF4-FFF2-40B4-BE49-F238E27FC236}">
                  <a16:creationId xmlns:a16="http://schemas.microsoft.com/office/drawing/2014/main" id="{F2CEFDED-DDE1-BD98-B6DE-007736F392F8}"/>
                </a:ext>
              </a:extLst>
            </p:cNvPr>
            <p:cNvSpPr/>
            <p:nvPr/>
          </p:nvSpPr>
          <p:spPr>
            <a:xfrm flipV="1">
              <a:off x="10632108" y="-1"/>
              <a:ext cx="1387498" cy="541637"/>
            </a:xfrm>
            <a:prstGeom prst="round2SameRect">
              <a:avLst/>
            </a:prstGeom>
            <a:solidFill>
              <a:schemeClr val="bg1"/>
            </a:solidFill>
            <a:ln>
              <a:noFill/>
            </a:ln>
            <a:effectLst>
              <a:outerShdw blurRad="889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10" name="Graphic 9">
              <a:extLst>
                <a:ext uri="{FF2B5EF4-FFF2-40B4-BE49-F238E27FC236}">
                  <a16:creationId xmlns:a16="http://schemas.microsoft.com/office/drawing/2014/main" id="{4081A714-AB98-6AA3-C1A6-FC270737FF3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3" y="171776"/>
              <a:ext cx="1108942" cy="214910"/>
            </a:xfrm>
            <a:prstGeom prst="rect">
              <a:avLst/>
            </a:prstGeom>
          </p:spPr>
        </p:pic>
      </p:grpSp>
      <p:grpSp>
        <p:nvGrpSpPr>
          <p:cNvPr id="11" name="Group 10">
            <a:extLst>
              <a:ext uri="{FF2B5EF4-FFF2-40B4-BE49-F238E27FC236}">
                <a16:creationId xmlns:a16="http://schemas.microsoft.com/office/drawing/2014/main" id="{77F4A142-1855-A703-7B18-9F1D24A2C7C9}"/>
              </a:ext>
            </a:extLst>
          </p:cNvPr>
          <p:cNvGrpSpPr/>
          <p:nvPr userDrawn="1"/>
        </p:nvGrpSpPr>
        <p:grpSpPr>
          <a:xfrm>
            <a:off x="1" y="6505770"/>
            <a:ext cx="12191998" cy="352230"/>
            <a:chOff x="1" y="6505770"/>
            <a:chExt cx="12191998" cy="352230"/>
          </a:xfrm>
        </p:grpSpPr>
        <p:sp>
          <p:nvSpPr>
            <p:cNvPr id="12" name="TextBox 11">
              <a:extLst>
                <a:ext uri="{FF2B5EF4-FFF2-40B4-BE49-F238E27FC236}">
                  <a16:creationId xmlns:a16="http://schemas.microsoft.com/office/drawing/2014/main" id="{ED5B36F1-5ED9-227D-7F62-1A5A69626695}"/>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13" name="Rectangle 12">
              <a:extLst>
                <a:ext uri="{FF2B5EF4-FFF2-40B4-BE49-F238E27FC236}">
                  <a16:creationId xmlns:a16="http://schemas.microsoft.com/office/drawing/2014/main" id="{A53E49C6-578E-52D8-E385-B5FE04638290}"/>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83200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5C3FB18-92AB-6BD9-BF8E-73B738E95233}"/>
              </a:ext>
            </a:extLst>
          </p:cNvPr>
          <p:cNvSpPr txBox="1"/>
          <p:nvPr userDrawn="1"/>
        </p:nvSpPr>
        <p:spPr>
          <a:xfrm>
            <a:off x="540328" y="812350"/>
            <a:ext cx="3554178" cy="1107996"/>
          </a:xfrm>
          <a:prstGeom prst="rect">
            <a:avLst/>
          </a:prstGeom>
          <a:noFill/>
        </p:spPr>
        <p:txBody>
          <a:bodyPr wrap="none" rtlCol="0">
            <a:spAutoFit/>
          </a:bodyPr>
          <a:lstStyle/>
          <a:p>
            <a:r>
              <a:rPr lang="en-IN" sz="6600" dirty="0"/>
              <a:t>Segoe UI</a:t>
            </a:r>
          </a:p>
        </p:txBody>
      </p:sp>
      <p:sp>
        <p:nvSpPr>
          <p:cNvPr id="7" name="TextBox 6">
            <a:extLst>
              <a:ext uri="{FF2B5EF4-FFF2-40B4-BE49-F238E27FC236}">
                <a16:creationId xmlns:a16="http://schemas.microsoft.com/office/drawing/2014/main" id="{469DE6CC-CC80-D2AF-984C-DA76573092C2}"/>
              </a:ext>
            </a:extLst>
          </p:cNvPr>
          <p:cNvSpPr txBox="1"/>
          <p:nvPr userDrawn="1"/>
        </p:nvSpPr>
        <p:spPr>
          <a:xfrm>
            <a:off x="595746" y="465987"/>
            <a:ext cx="1697901" cy="461665"/>
          </a:xfrm>
          <a:prstGeom prst="rect">
            <a:avLst/>
          </a:prstGeom>
          <a:noFill/>
        </p:spPr>
        <p:txBody>
          <a:bodyPr wrap="none" rtlCol="0">
            <a:spAutoFit/>
          </a:bodyPr>
          <a:lstStyle/>
          <a:p>
            <a:r>
              <a:rPr lang="en-IN" sz="2400" dirty="0">
                <a:solidFill>
                  <a:schemeClr val="bg1">
                    <a:lumMod val="65000"/>
                  </a:schemeClr>
                </a:solidFill>
              </a:rPr>
              <a:t>Font family</a:t>
            </a:r>
          </a:p>
        </p:txBody>
      </p:sp>
      <p:grpSp>
        <p:nvGrpSpPr>
          <p:cNvPr id="8" name="Group 7">
            <a:extLst>
              <a:ext uri="{FF2B5EF4-FFF2-40B4-BE49-F238E27FC236}">
                <a16:creationId xmlns:a16="http://schemas.microsoft.com/office/drawing/2014/main" id="{BC490E82-7C43-014F-CC9B-CCBA9A086592}"/>
              </a:ext>
            </a:extLst>
          </p:cNvPr>
          <p:cNvGrpSpPr/>
          <p:nvPr userDrawn="1"/>
        </p:nvGrpSpPr>
        <p:grpSpPr>
          <a:xfrm>
            <a:off x="388488" y="2230250"/>
            <a:ext cx="6376522" cy="3520187"/>
            <a:chOff x="388488" y="2152191"/>
            <a:chExt cx="6376522" cy="3520187"/>
          </a:xfrm>
        </p:grpSpPr>
        <p:sp>
          <p:nvSpPr>
            <p:cNvPr id="9" name="Rectangle: Rounded Corners 8">
              <a:extLst>
                <a:ext uri="{FF2B5EF4-FFF2-40B4-BE49-F238E27FC236}">
                  <a16:creationId xmlns:a16="http://schemas.microsoft.com/office/drawing/2014/main" id="{B549A1DC-9709-1AFC-102C-79361BA60062}"/>
                </a:ext>
              </a:extLst>
            </p:cNvPr>
            <p:cNvSpPr/>
            <p:nvPr/>
          </p:nvSpPr>
          <p:spPr>
            <a:xfrm>
              <a:off x="388488" y="2152191"/>
              <a:ext cx="6376522" cy="3520187"/>
            </a:xfrm>
            <a:prstGeom prst="roundRect">
              <a:avLst>
                <a:gd name="adj" fmla="val 4855"/>
              </a:avLst>
            </a:prstGeom>
            <a:solidFill>
              <a:schemeClr val="bg1"/>
            </a:solidFill>
            <a:ln>
              <a:noFill/>
            </a:ln>
            <a:effectLst>
              <a:outerShdw blurRad="508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10" name="TextBox 9">
              <a:extLst>
                <a:ext uri="{FF2B5EF4-FFF2-40B4-BE49-F238E27FC236}">
                  <a16:creationId xmlns:a16="http://schemas.microsoft.com/office/drawing/2014/main" id="{2E53E08A-4F51-8F72-E15E-16E22BAC452A}"/>
                </a:ext>
              </a:extLst>
            </p:cNvPr>
            <p:cNvSpPr txBox="1"/>
            <p:nvPr/>
          </p:nvSpPr>
          <p:spPr>
            <a:xfrm>
              <a:off x="540328" y="2396837"/>
              <a:ext cx="1471878" cy="461665"/>
            </a:xfrm>
            <a:prstGeom prst="rect">
              <a:avLst/>
            </a:prstGeom>
            <a:noFill/>
          </p:spPr>
          <p:txBody>
            <a:bodyPr wrap="none" rtlCol="0">
              <a:spAutoFit/>
            </a:bodyPr>
            <a:lstStyle/>
            <a:p>
              <a:r>
                <a:rPr lang="en-IN" sz="2400" b="1" dirty="0">
                  <a:solidFill>
                    <a:srgbClr val="023C67"/>
                  </a:solidFill>
                  <a:latin typeface="Segoe UI" panose="020B0502040204020203" pitchFamily="34" charset="0"/>
                  <a:cs typeface="Segoe UI" panose="020B0502040204020203" pitchFamily="34" charset="0"/>
                </a:rPr>
                <a:t>Headline</a:t>
              </a:r>
            </a:p>
          </p:txBody>
        </p:sp>
        <p:cxnSp>
          <p:nvCxnSpPr>
            <p:cNvPr id="11" name="Straight Connector 10">
              <a:extLst>
                <a:ext uri="{FF2B5EF4-FFF2-40B4-BE49-F238E27FC236}">
                  <a16:creationId xmlns:a16="http://schemas.microsoft.com/office/drawing/2014/main" id="{1916F1CD-9E66-4837-13E0-9CF7D3AFC69D}"/>
                </a:ext>
              </a:extLst>
            </p:cNvPr>
            <p:cNvCxnSpPr>
              <a:cxnSpLocks/>
            </p:cNvCxnSpPr>
            <p:nvPr/>
          </p:nvCxnSpPr>
          <p:spPr>
            <a:xfrm>
              <a:off x="2036618" y="2632364"/>
              <a:ext cx="2978727"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8868C6-A6BB-D958-43E1-3566BA4FE959}"/>
                </a:ext>
              </a:extLst>
            </p:cNvPr>
            <p:cNvSpPr txBox="1"/>
            <p:nvPr/>
          </p:nvSpPr>
          <p:spPr>
            <a:xfrm>
              <a:off x="540328" y="3078401"/>
              <a:ext cx="3338945" cy="1569660"/>
            </a:xfrm>
            <a:prstGeom prst="rect">
              <a:avLst/>
            </a:prstGeom>
            <a:noFill/>
          </p:spPr>
          <p:txBody>
            <a:bodyPr wrap="square">
              <a:spAutoFit/>
            </a:bodyPr>
            <a:lstStyle/>
            <a:p>
              <a:r>
                <a:rPr lang="en-US" sz="1200" b="1" i="0" dirty="0">
                  <a:solidFill>
                    <a:srgbClr val="000000"/>
                  </a:solidFill>
                  <a:effectLst/>
                  <a:latin typeface="+mj-lt"/>
                </a:rPr>
                <a:t>Lorem Ipsum</a:t>
              </a:r>
              <a:r>
                <a:rPr lang="en-US" sz="1200" b="0" i="0" dirty="0">
                  <a:solidFill>
                    <a:srgbClr val="000000"/>
                  </a:solidFill>
                  <a:effectLst/>
                  <a:latin typeface="+mj-lt"/>
                </a:rP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endParaRPr lang="en-IN" sz="1200" dirty="0">
                <a:latin typeface="+mj-lt"/>
              </a:endParaRPr>
            </a:p>
          </p:txBody>
        </p:sp>
        <p:cxnSp>
          <p:nvCxnSpPr>
            <p:cNvPr id="13" name="Straight Connector 12">
              <a:extLst>
                <a:ext uri="{FF2B5EF4-FFF2-40B4-BE49-F238E27FC236}">
                  <a16:creationId xmlns:a16="http://schemas.microsoft.com/office/drawing/2014/main" id="{C89B3651-8596-E374-9192-A742E1C189B9}"/>
                </a:ext>
              </a:extLst>
            </p:cNvPr>
            <p:cNvCxnSpPr>
              <a:cxnSpLocks/>
            </p:cNvCxnSpPr>
            <p:nvPr/>
          </p:nvCxnSpPr>
          <p:spPr>
            <a:xfrm>
              <a:off x="3796145" y="3235036"/>
              <a:ext cx="1219200"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24BA6E-B33B-E757-1E3D-B93D0DB66900}"/>
                </a:ext>
              </a:extLst>
            </p:cNvPr>
            <p:cNvSpPr txBox="1"/>
            <p:nvPr/>
          </p:nvSpPr>
          <p:spPr>
            <a:xfrm>
              <a:off x="5073583" y="2480273"/>
              <a:ext cx="1372492" cy="307777"/>
            </a:xfrm>
            <a:prstGeom prst="rect">
              <a:avLst/>
            </a:prstGeom>
            <a:noFill/>
          </p:spPr>
          <p:txBody>
            <a:bodyPr wrap="none" rtlCol="0">
              <a:spAutoFit/>
            </a:bodyPr>
            <a:lstStyle/>
            <a:p>
              <a:r>
                <a:rPr lang="en-IN" sz="1400" b="1" dirty="0">
                  <a:latin typeface="Segoe UI" panose="020B0502040204020203" pitchFamily="34" charset="0"/>
                  <a:cs typeface="Segoe UI" panose="020B0502040204020203" pitchFamily="34" charset="0"/>
                </a:rPr>
                <a:t>Segoe UI 24pt</a:t>
              </a:r>
            </a:p>
          </p:txBody>
        </p:sp>
        <p:sp>
          <p:nvSpPr>
            <p:cNvPr id="15" name="TextBox 14">
              <a:extLst>
                <a:ext uri="{FF2B5EF4-FFF2-40B4-BE49-F238E27FC236}">
                  <a16:creationId xmlns:a16="http://schemas.microsoft.com/office/drawing/2014/main" id="{6F1FB0CB-4F75-F6D6-2209-F4131B5EDEEF}"/>
                </a:ext>
              </a:extLst>
            </p:cNvPr>
            <p:cNvSpPr txBox="1"/>
            <p:nvPr/>
          </p:nvSpPr>
          <p:spPr>
            <a:xfrm>
              <a:off x="5073583" y="3074729"/>
              <a:ext cx="1311578" cy="307777"/>
            </a:xfrm>
            <a:prstGeom prst="rect">
              <a:avLst/>
            </a:prstGeom>
            <a:noFill/>
          </p:spPr>
          <p:txBody>
            <a:bodyPr wrap="none" rtlCol="0">
              <a:spAutoFit/>
            </a:bodyPr>
            <a:lstStyle/>
            <a:p>
              <a:r>
                <a:rPr lang="en-IN" sz="1400" dirty="0">
                  <a:latin typeface="Segoe UI" panose="020B0502040204020203" pitchFamily="34" charset="0"/>
                  <a:cs typeface="Segoe UI" panose="020B0502040204020203" pitchFamily="34" charset="0"/>
                </a:rPr>
                <a:t>Segoe UI 12pt</a:t>
              </a:r>
            </a:p>
          </p:txBody>
        </p:sp>
      </p:grpSp>
      <p:grpSp>
        <p:nvGrpSpPr>
          <p:cNvPr id="16" name="Group 15">
            <a:extLst>
              <a:ext uri="{FF2B5EF4-FFF2-40B4-BE49-F238E27FC236}">
                <a16:creationId xmlns:a16="http://schemas.microsoft.com/office/drawing/2014/main" id="{3515DC87-843A-1774-38B7-B04983689FE8}"/>
              </a:ext>
            </a:extLst>
          </p:cNvPr>
          <p:cNvGrpSpPr/>
          <p:nvPr userDrawn="1"/>
        </p:nvGrpSpPr>
        <p:grpSpPr>
          <a:xfrm>
            <a:off x="10424248" y="4298797"/>
            <a:ext cx="800768" cy="1027681"/>
            <a:chOff x="10424248" y="3429001"/>
            <a:chExt cx="800768" cy="1027681"/>
          </a:xfrm>
        </p:grpSpPr>
        <p:sp>
          <p:nvSpPr>
            <p:cNvPr id="17" name="Rectangle 16">
              <a:extLst>
                <a:ext uri="{FF2B5EF4-FFF2-40B4-BE49-F238E27FC236}">
                  <a16:creationId xmlns:a16="http://schemas.microsoft.com/office/drawing/2014/main" id="{E1B17BB6-5D46-E12A-773F-B93FA5160965}"/>
                </a:ext>
              </a:extLst>
            </p:cNvPr>
            <p:cNvSpPr/>
            <p:nvPr/>
          </p:nvSpPr>
          <p:spPr>
            <a:xfrm>
              <a:off x="10424248" y="3429001"/>
              <a:ext cx="800768" cy="72736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9E793CDE-761F-773B-D4D4-9E038BD15AF6}"/>
                </a:ext>
              </a:extLst>
            </p:cNvPr>
            <p:cNvSpPr txBox="1"/>
            <p:nvPr/>
          </p:nvSpPr>
          <p:spPr>
            <a:xfrm>
              <a:off x="10444798" y="4195072"/>
              <a:ext cx="758541" cy="261610"/>
            </a:xfrm>
            <a:prstGeom prst="rect">
              <a:avLst/>
            </a:prstGeom>
            <a:noFill/>
          </p:spPr>
          <p:txBody>
            <a:bodyPr wrap="none" rtlCol="0">
              <a:spAutoFit/>
            </a:bodyPr>
            <a:lstStyle/>
            <a:p>
              <a:r>
                <a:rPr lang="en-IN" sz="1100" b="1" dirty="0">
                  <a:latin typeface="Segoe UI" panose="020B0502040204020203" pitchFamily="34" charset="0"/>
                  <a:cs typeface="Segoe UI" panose="020B0502040204020203" pitchFamily="34" charset="0"/>
                </a:rPr>
                <a:t>#BFBFBF</a:t>
              </a:r>
            </a:p>
          </p:txBody>
        </p:sp>
      </p:grpSp>
      <p:grpSp>
        <p:nvGrpSpPr>
          <p:cNvPr id="19" name="Group 18">
            <a:extLst>
              <a:ext uri="{FF2B5EF4-FFF2-40B4-BE49-F238E27FC236}">
                <a16:creationId xmlns:a16="http://schemas.microsoft.com/office/drawing/2014/main" id="{CADC15F1-4339-BC4F-57E0-DB937BF00F1A}"/>
              </a:ext>
            </a:extLst>
          </p:cNvPr>
          <p:cNvGrpSpPr/>
          <p:nvPr userDrawn="1"/>
        </p:nvGrpSpPr>
        <p:grpSpPr>
          <a:xfrm>
            <a:off x="9468285" y="4298797"/>
            <a:ext cx="800768" cy="1027681"/>
            <a:chOff x="9468285" y="3429001"/>
            <a:chExt cx="800768" cy="1027681"/>
          </a:xfrm>
        </p:grpSpPr>
        <p:sp>
          <p:nvSpPr>
            <p:cNvPr id="20" name="Rectangle 19">
              <a:extLst>
                <a:ext uri="{FF2B5EF4-FFF2-40B4-BE49-F238E27FC236}">
                  <a16:creationId xmlns:a16="http://schemas.microsoft.com/office/drawing/2014/main" id="{3700C5A9-2A8C-469D-F07D-A6E07B7C5F8E}"/>
                </a:ext>
              </a:extLst>
            </p:cNvPr>
            <p:cNvSpPr/>
            <p:nvPr/>
          </p:nvSpPr>
          <p:spPr>
            <a:xfrm>
              <a:off x="9468285" y="3429001"/>
              <a:ext cx="800768" cy="727364"/>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69C72AEB-D379-FBD1-E7BF-51E50FE2D5ED}"/>
                </a:ext>
              </a:extLst>
            </p:cNvPr>
            <p:cNvSpPr txBox="1"/>
            <p:nvPr/>
          </p:nvSpPr>
          <p:spPr>
            <a:xfrm>
              <a:off x="9485729" y="4195072"/>
              <a:ext cx="758541" cy="261610"/>
            </a:xfrm>
            <a:prstGeom prst="rect">
              <a:avLst/>
            </a:prstGeom>
            <a:noFill/>
          </p:spPr>
          <p:txBody>
            <a:bodyPr wrap="none" rtlCol="0">
              <a:spAutoFit/>
            </a:bodyPr>
            <a:lstStyle/>
            <a:p>
              <a:r>
                <a:rPr lang="en-IN" sz="1100" b="1" dirty="0">
                  <a:latin typeface="Segoe UI" panose="020B0502040204020203" pitchFamily="34" charset="0"/>
                  <a:cs typeface="Segoe UI" panose="020B0502040204020203" pitchFamily="34" charset="0"/>
                </a:rPr>
                <a:t>#7F7F7F</a:t>
              </a:r>
            </a:p>
          </p:txBody>
        </p:sp>
      </p:grpSp>
      <p:grpSp>
        <p:nvGrpSpPr>
          <p:cNvPr id="22" name="Group 21">
            <a:extLst>
              <a:ext uri="{FF2B5EF4-FFF2-40B4-BE49-F238E27FC236}">
                <a16:creationId xmlns:a16="http://schemas.microsoft.com/office/drawing/2014/main" id="{3915AB2C-C9CC-86F7-E261-6571382A3B03}"/>
              </a:ext>
            </a:extLst>
          </p:cNvPr>
          <p:cNvGrpSpPr/>
          <p:nvPr userDrawn="1"/>
        </p:nvGrpSpPr>
        <p:grpSpPr>
          <a:xfrm>
            <a:off x="7329055" y="4298796"/>
            <a:ext cx="1662545" cy="1833081"/>
            <a:chOff x="7329055" y="3429000"/>
            <a:chExt cx="1662545" cy="1833081"/>
          </a:xfrm>
        </p:grpSpPr>
        <p:sp>
          <p:nvSpPr>
            <p:cNvPr id="23" name="Rectangle 22">
              <a:extLst>
                <a:ext uri="{FF2B5EF4-FFF2-40B4-BE49-F238E27FC236}">
                  <a16:creationId xmlns:a16="http://schemas.microsoft.com/office/drawing/2014/main" id="{FE2B3543-1E4E-D7C1-ABF9-8716531AEDAB}"/>
                </a:ext>
              </a:extLst>
            </p:cNvPr>
            <p:cNvSpPr/>
            <p:nvPr/>
          </p:nvSpPr>
          <p:spPr>
            <a:xfrm>
              <a:off x="7329055" y="3429000"/>
              <a:ext cx="1662545" cy="1510145"/>
            </a:xfrm>
            <a:prstGeom prst="rect">
              <a:avLst/>
            </a:prstGeom>
            <a:solidFill>
              <a:srgbClr val="C125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35DFE276-9796-5C75-8BD3-3944609CBE54}"/>
                </a:ext>
              </a:extLst>
            </p:cNvPr>
            <p:cNvSpPr txBox="1"/>
            <p:nvPr/>
          </p:nvSpPr>
          <p:spPr>
            <a:xfrm>
              <a:off x="7784098" y="5000471"/>
              <a:ext cx="758541" cy="261610"/>
            </a:xfrm>
            <a:prstGeom prst="rect">
              <a:avLst/>
            </a:prstGeom>
            <a:noFill/>
          </p:spPr>
          <p:txBody>
            <a:bodyPr wrap="none" rtlCol="0">
              <a:spAutoFit/>
            </a:bodyPr>
            <a:lstStyle/>
            <a:p>
              <a:r>
                <a:rPr lang="en-IN" sz="1100" b="1" dirty="0">
                  <a:latin typeface="Segoe UI" panose="020B0502040204020203" pitchFamily="34" charset="0"/>
                  <a:cs typeface="Segoe UI" panose="020B0502040204020203" pitchFamily="34" charset="0"/>
                </a:rPr>
                <a:t>#C1250F</a:t>
              </a:r>
            </a:p>
          </p:txBody>
        </p:sp>
      </p:grpSp>
      <p:grpSp>
        <p:nvGrpSpPr>
          <p:cNvPr id="25" name="Group 24">
            <a:extLst>
              <a:ext uri="{FF2B5EF4-FFF2-40B4-BE49-F238E27FC236}">
                <a16:creationId xmlns:a16="http://schemas.microsoft.com/office/drawing/2014/main" id="{BE44E011-6A68-E278-B1EC-A062FEE6FB1B}"/>
              </a:ext>
            </a:extLst>
          </p:cNvPr>
          <p:cNvGrpSpPr/>
          <p:nvPr userDrawn="1"/>
        </p:nvGrpSpPr>
        <p:grpSpPr>
          <a:xfrm>
            <a:off x="7329055" y="1366532"/>
            <a:ext cx="1662545" cy="1835971"/>
            <a:chOff x="7329055" y="1288473"/>
            <a:chExt cx="1662545" cy="1835971"/>
          </a:xfrm>
        </p:grpSpPr>
        <p:sp>
          <p:nvSpPr>
            <p:cNvPr id="26" name="Rectangle 25">
              <a:extLst>
                <a:ext uri="{FF2B5EF4-FFF2-40B4-BE49-F238E27FC236}">
                  <a16:creationId xmlns:a16="http://schemas.microsoft.com/office/drawing/2014/main" id="{B568DF67-712E-841C-75C6-CFA08F91E120}"/>
                </a:ext>
              </a:extLst>
            </p:cNvPr>
            <p:cNvSpPr/>
            <p:nvPr/>
          </p:nvSpPr>
          <p:spPr>
            <a:xfrm>
              <a:off x="7329055" y="1288473"/>
              <a:ext cx="1662545" cy="1510145"/>
            </a:xfrm>
            <a:prstGeom prst="rect">
              <a:avLst/>
            </a:prstGeom>
            <a:solidFill>
              <a:srgbClr val="018D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4B9159B5-015E-F980-175A-E645E61C7363}"/>
                </a:ext>
              </a:extLst>
            </p:cNvPr>
            <p:cNvSpPr txBox="1"/>
            <p:nvPr/>
          </p:nvSpPr>
          <p:spPr>
            <a:xfrm>
              <a:off x="7784098" y="2862834"/>
              <a:ext cx="787395" cy="261610"/>
            </a:xfrm>
            <a:prstGeom prst="rect">
              <a:avLst/>
            </a:prstGeom>
            <a:noFill/>
          </p:spPr>
          <p:txBody>
            <a:bodyPr wrap="none" rtlCol="0">
              <a:spAutoFit/>
            </a:bodyPr>
            <a:lstStyle/>
            <a:p>
              <a:r>
                <a:rPr lang="en-IN" sz="1100" b="1" dirty="0">
                  <a:latin typeface="Segoe UI" panose="020B0502040204020203" pitchFamily="34" charset="0"/>
                  <a:cs typeface="Segoe UI" panose="020B0502040204020203" pitchFamily="34" charset="0"/>
                </a:rPr>
                <a:t>#018DC8</a:t>
              </a:r>
            </a:p>
          </p:txBody>
        </p:sp>
      </p:grpSp>
      <p:grpSp>
        <p:nvGrpSpPr>
          <p:cNvPr id="28" name="Group 27">
            <a:extLst>
              <a:ext uri="{FF2B5EF4-FFF2-40B4-BE49-F238E27FC236}">
                <a16:creationId xmlns:a16="http://schemas.microsoft.com/office/drawing/2014/main" id="{C6D838AA-2A2C-B2BC-05F8-6F61DE8D950A}"/>
              </a:ext>
            </a:extLst>
          </p:cNvPr>
          <p:cNvGrpSpPr/>
          <p:nvPr userDrawn="1"/>
        </p:nvGrpSpPr>
        <p:grpSpPr>
          <a:xfrm>
            <a:off x="9510814" y="1366532"/>
            <a:ext cx="1662545" cy="1835971"/>
            <a:chOff x="9510814" y="1288473"/>
            <a:chExt cx="1662545" cy="1835971"/>
          </a:xfrm>
        </p:grpSpPr>
        <p:sp>
          <p:nvSpPr>
            <p:cNvPr id="29" name="Rectangle 28">
              <a:extLst>
                <a:ext uri="{FF2B5EF4-FFF2-40B4-BE49-F238E27FC236}">
                  <a16:creationId xmlns:a16="http://schemas.microsoft.com/office/drawing/2014/main" id="{94B86248-10DE-0CC2-D163-9A7D38B050D9}"/>
                </a:ext>
              </a:extLst>
            </p:cNvPr>
            <p:cNvSpPr/>
            <p:nvPr/>
          </p:nvSpPr>
          <p:spPr>
            <a:xfrm>
              <a:off x="9510814" y="1288473"/>
              <a:ext cx="1662545" cy="1510145"/>
            </a:xfrm>
            <a:prstGeom prst="rect">
              <a:avLst/>
            </a:prstGeom>
            <a:solidFill>
              <a:srgbClr val="023C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8919359-E8B4-806B-1226-6FE163C32909}"/>
                </a:ext>
              </a:extLst>
            </p:cNvPr>
            <p:cNvSpPr txBox="1"/>
            <p:nvPr/>
          </p:nvSpPr>
          <p:spPr>
            <a:xfrm>
              <a:off x="9976236" y="2862834"/>
              <a:ext cx="758541" cy="261610"/>
            </a:xfrm>
            <a:prstGeom prst="rect">
              <a:avLst/>
            </a:prstGeom>
            <a:noFill/>
          </p:spPr>
          <p:txBody>
            <a:bodyPr wrap="none" rtlCol="0">
              <a:spAutoFit/>
            </a:bodyPr>
            <a:lstStyle/>
            <a:p>
              <a:r>
                <a:rPr lang="en-IN" sz="1100" b="1" dirty="0">
                  <a:latin typeface="Segoe UI" panose="020B0502040204020203" pitchFamily="34" charset="0"/>
                  <a:cs typeface="Segoe UI" panose="020B0502040204020203" pitchFamily="34" charset="0"/>
                </a:rPr>
                <a:t>#023C67</a:t>
              </a:r>
            </a:p>
          </p:txBody>
        </p:sp>
      </p:grpSp>
      <p:cxnSp>
        <p:nvCxnSpPr>
          <p:cNvPr id="31" name="Straight Connector 30">
            <a:extLst>
              <a:ext uri="{FF2B5EF4-FFF2-40B4-BE49-F238E27FC236}">
                <a16:creationId xmlns:a16="http://schemas.microsoft.com/office/drawing/2014/main" id="{24DA36DE-792B-5B2F-BEBC-E6FA35815D8A}"/>
              </a:ext>
            </a:extLst>
          </p:cNvPr>
          <p:cNvCxnSpPr/>
          <p:nvPr userDrawn="1"/>
        </p:nvCxnSpPr>
        <p:spPr>
          <a:xfrm>
            <a:off x="7170234" y="3507059"/>
            <a:ext cx="43378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371CBC1-A37F-FDAC-BC96-9B9844A4BD95}"/>
              </a:ext>
            </a:extLst>
          </p:cNvPr>
          <p:cNvSpPr txBox="1"/>
          <p:nvPr userDrawn="1"/>
        </p:nvSpPr>
        <p:spPr>
          <a:xfrm>
            <a:off x="7241873" y="856280"/>
            <a:ext cx="1808124" cy="369332"/>
          </a:xfrm>
          <a:prstGeom prst="rect">
            <a:avLst/>
          </a:prstGeom>
          <a:noFill/>
        </p:spPr>
        <p:txBody>
          <a:bodyPr wrap="none" rtlCol="0">
            <a:spAutoFit/>
          </a:bodyPr>
          <a:lstStyle/>
          <a:p>
            <a:r>
              <a:rPr lang="en-IN" dirty="0">
                <a:solidFill>
                  <a:schemeClr val="bg1">
                    <a:lumMod val="65000"/>
                  </a:schemeClr>
                </a:solidFill>
              </a:rPr>
              <a:t>Primary colours</a:t>
            </a:r>
          </a:p>
        </p:txBody>
      </p:sp>
      <p:sp>
        <p:nvSpPr>
          <p:cNvPr id="33" name="TextBox 32">
            <a:extLst>
              <a:ext uri="{FF2B5EF4-FFF2-40B4-BE49-F238E27FC236}">
                <a16:creationId xmlns:a16="http://schemas.microsoft.com/office/drawing/2014/main" id="{0388B4E1-9689-6156-0E16-F714BB56590D}"/>
              </a:ext>
            </a:extLst>
          </p:cNvPr>
          <p:cNvSpPr txBox="1"/>
          <p:nvPr userDrawn="1"/>
        </p:nvSpPr>
        <p:spPr>
          <a:xfrm>
            <a:off x="7241873" y="3766748"/>
            <a:ext cx="1617751" cy="369332"/>
          </a:xfrm>
          <a:prstGeom prst="rect">
            <a:avLst/>
          </a:prstGeom>
          <a:noFill/>
        </p:spPr>
        <p:txBody>
          <a:bodyPr wrap="none" rtlCol="0">
            <a:spAutoFit/>
          </a:bodyPr>
          <a:lstStyle/>
          <a:p>
            <a:r>
              <a:rPr lang="en-IN" dirty="0">
                <a:solidFill>
                  <a:schemeClr val="bg1">
                    <a:lumMod val="65000"/>
                  </a:schemeClr>
                </a:solidFill>
              </a:rPr>
              <a:t>Accent colour</a:t>
            </a:r>
          </a:p>
        </p:txBody>
      </p:sp>
      <p:grpSp>
        <p:nvGrpSpPr>
          <p:cNvPr id="34" name="Group 33">
            <a:extLst>
              <a:ext uri="{FF2B5EF4-FFF2-40B4-BE49-F238E27FC236}">
                <a16:creationId xmlns:a16="http://schemas.microsoft.com/office/drawing/2014/main" id="{DA794EC7-68AA-1C9A-3032-517D5BA7866F}"/>
              </a:ext>
            </a:extLst>
          </p:cNvPr>
          <p:cNvGrpSpPr/>
          <p:nvPr userDrawn="1"/>
        </p:nvGrpSpPr>
        <p:grpSpPr>
          <a:xfrm>
            <a:off x="1" y="6505770"/>
            <a:ext cx="12191998" cy="352230"/>
            <a:chOff x="1" y="6505770"/>
            <a:chExt cx="12191998" cy="352230"/>
          </a:xfrm>
        </p:grpSpPr>
        <p:sp>
          <p:nvSpPr>
            <p:cNvPr id="35" name="TextBox 34">
              <a:extLst>
                <a:ext uri="{FF2B5EF4-FFF2-40B4-BE49-F238E27FC236}">
                  <a16:creationId xmlns:a16="http://schemas.microsoft.com/office/drawing/2014/main" id="{84B8BD16-F288-A6B2-1432-696093DB7F84}"/>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36" name="Rectangle 35">
              <a:extLst>
                <a:ext uri="{FF2B5EF4-FFF2-40B4-BE49-F238E27FC236}">
                  <a16:creationId xmlns:a16="http://schemas.microsoft.com/office/drawing/2014/main" id="{454F6765-6AD9-0313-E672-C74F60EF1AD5}"/>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B51A03ED-9477-F0EC-5B14-C4A4DEAF65D9}"/>
              </a:ext>
            </a:extLst>
          </p:cNvPr>
          <p:cNvGrpSpPr/>
          <p:nvPr userDrawn="1"/>
        </p:nvGrpSpPr>
        <p:grpSpPr>
          <a:xfrm>
            <a:off x="9485729" y="5356426"/>
            <a:ext cx="819167" cy="1027681"/>
            <a:chOff x="10424248" y="3429001"/>
            <a:chExt cx="819167" cy="1027681"/>
          </a:xfrm>
        </p:grpSpPr>
        <p:sp>
          <p:nvSpPr>
            <p:cNvPr id="3" name="Rectangle 2">
              <a:extLst>
                <a:ext uri="{FF2B5EF4-FFF2-40B4-BE49-F238E27FC236}">
                  <a16:creationId xmlns:a16="http://schemas.microsoft.com/office/drawing/2014/main" id="{071D6119-B1C0-3E2E-485C-E91D2EED6CA2}"/>
                </a:ext>
              </a:extLst>
            </p:cNvPr>
            <p:cNvSpPr/>
            <p:nvPr/>
          </p:nvSpPr>
          <p:spPr>
            <a:xfrm>
              <a:off x="10424248" y="3429001"/>
              <a:ext cx="800768" cy="727364"/>
            </a:xfrm>
            <a:prstGeom prst="rect">
              <a:avLst/>
            </a:prstGeom>
            <a:solidFill>
              <a:srgbClr val="BDD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3EC2B90-41DD-2D3B-1FD4-98C296F06DB5}"/>
                </a:ext>
              </a:extLst>
            </p:cNvPr>
            <p:cNvSpPr txBox="1"/>
            <p:nvPr/>
          </p:nvSpPr>
          <p:spPr>
            <a:xfrm>
              <a:off x="10444798" y="4195072"/>
              <a:ext cx="798617" cy="261610"/>
            </a:xfrm>
            <a:prstGeom prst="rect">
              <a:avLst/>
            </a:prstGeom>
            <a:noFill/>
          </p:spPr>
          <p:txBody>
            <a:bodyPr wrap="none" rtlCol="0">
              <a:spAutoFit/>
            </a:bodyPr>
            <a:lstStyle/>
            <a:p>
              <a:r>
                <a:rPr lang="en-IN" sz="1100" b="1" dirty="0">
                  <a:latin typeface="Segoe UI" panose="020B0502040204020203" pitchFamily="34" charset="0"/>
                  <a:cs typeface="Segoe UI" panose="020B0502040204020203" pitchFamily="34" charset="0"/>
                </a:rPr>
                <a:t>#BDD7EE</a:t>
              </a:r>
            </a:p>
          </p:txBody>
        </p:sp>
      </p:grpSp>
      <p:grpSp>
        <p:nvGrpSpPr>
          <p:cNvPr id="5" name="Group 4">
            <a:extLst>
              <a:ext uri="{FF2B5EF4-FFF2-40B4-BE49-F238E27FC236}">
                <a16:creationId xmlns:a16="http://schemas.microsoft.com/office/drawing/2014/main" id="{5603E1C0-40CD-005A-F11B-E6C9DB260E9D}"/>
              </a:ext>
            </a:extLst>
          </p:cNvPr>
          <p:cNvGrpSpPr/>
          <p:nvPr userDrawn="1"/>
        </p:nvGrpSpPr>
        <p:grpSpPr>
          <a:xfrm>
            <a:off x="10449369" y="5356426"/>
            <a:ext cx="819167" cy="1027681"/>
            <a:chOff x="10424248" y="3429001"/>
            <a:chExt cx="819167" cy="1027681"/>
          </a:xfrm>
        </p:grpSpPr>
        <p:sp>
          <p:nvSpPr>
            <p:cNvPr id="37" name="Rectangle 36">
              <a:extLst>
                <a:ext uri="{FF2B5EF4-FFF2-40B4-BE49-F238E27FC236}">
                  <a16:creationId xmlns:a16="http://schemas.microsoft.com/office/drawing/2014/main" id="{2D6C00D6-5630-8E8D-4AF9-59D7A8E70022}"/>
                </a:ext>
              </a:extLst>
            </p:cNvPr>
            <p:cNvSpPr/>
            <p:nvPr/>
          </p:nvSpPr>
          <p:spPr>
            <a:xfrm>
              <a:off x="10424248" y="3429001"/>
              <a:ext cx="800768" cy="727364"/>
            </a:xfrm>
            <a:prstGeom prst="rect">
              <a:avLst/>
            </a:prstGeom>
            <a:solidFill>
              <a:srgbClr val="DE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84B6E4FE-ABD1-5979-95BA-0FAC7658E3D6}"/>
                </a:ext>
              </a:extLst>
            </p:cNvPr>
            <p:cNvSpPr txBox="1"/>
            <p:nvPr/>
          </p:nvSpPr>
          <p:spPr>
            <a:xfrm>
              <a:off x="10444798" y="4195072"/>
              <a:ext cx="798617" cy="261610"/>
            </a:xfrm>
            <a:prstGeom prst="rect">
              <a:avLst/>
            </a:prstGeom>
            <a:noFill/>
          </p:spPr>
          <p:txBody>
            <a:bodyPr wrap="none" rtlCol="0">
              <a:spAutoFit/>
            </a:bodyPr>
            <a:lstStyle/>
            <a:p>
              <a:r>
                <a:rPr lang="en-IN" sz="1100" b="1" dirty="0">
                  <a:latin typeface="Segoe UI" panose="020B0502040204020203" pitchFamily="34" charset="0"/>
                  <a:cs typeface="Segoe UI" panose="020B0502040204020203" pitchFamily="34" charset="0"/>
                </a:rPr>
                <a:t>#BDD7EE</a:t>
              </a:r>
            </a:p>
          </p:txBody>
        </p:sp>
      </p:grpSp>
    </p:spTree>
    <p:extLst>
      <p:ext uri="{BB962C8B-B14F-4D97-AF65-F5344CB8AC3E}">
        <p14:creationId xmlns:p14="http://schemas.microsoft.com/office/powerpoint/2010/main" val="8552265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F8BD9-0138-8230-B8EC-ADFB3C08B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5E5BA00-D318-8753-CDA3-D30939CE7A1D}"/>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Freeform: Shape 26">
            <a:extLst>
              <a:ext uri="{FF2B5EF4-FFF2-40B4-BE49-F238E27FC236}">
                <a16:creationId xmlns:a16="http://schemas.microsoft.com/office/drawing/2014/main" id="{5E4D5DA8-838B-BA7E-BAF8-74C906F8C4BD}"/>
              </a:ext>
            </a:extLst>
          </p:cNvPr>
          <p:cNvSpPr/>
          <p:nvPr userDrawn="1"/>
        </p:nvSpPr>
        <p:spPr>
          <a:xfrm rot="3600000">
            <a:off x="-2259323" y="484262"/>
            <a:ext cx="7815980" cy="6152875"/>
          </a:xfrm>
          <a:custGeom>
            <a:avLst/>
            <a:gdLst>
              <a:gd name="connsiteX0" fmla="*/ 0 w 7815980"/>
              <a:gd name="connsiteY0" fmla="*/ 2723876 h 6152875"/>
              <a:gd name="connsiteX1" fmla="*/ 1572631 w 7815980"/>
              <a:gd name="connsiteY1" fmla="*/ 0 h 6152875"/>
              <a:gd name="connsiteX2" fmla="*/ 7554038 w 7815980"/>
              <a:gd name="connsiteY2" fmla="*/ 0 h 6152875"/>
              <a:gd name="connsiteX3" fmla="*/ 7815980 w 7815980"/>
              <a:gd name="connsiteY3" fmla="*/ 261942 h 6152875"/>
              <a:gd name="connsiteX4" fmla="*/ 7815980 w 7815980"/>
              <a:gd name="connsiteY4" fmla="*/ 2902200 h 6152875"/>
              <a:gd name="connsiteX5" fmla="*/ 5939202 w 7815980"/>
              <a:gd name="connsiteY5" fmla="*/ 6152875 h 61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5980" h="6152875">
                <a:moveTo>
                  <a:pt x="0" y="2723876"/>
                </a:moveTo>
                <a:lnTo>
                  <a:pt x="1572631" y="0"/>
                </a:lnTo>
                <a:lnTo>
                  <a:pt x="7554038" y="0"/>
                </a:lnTo>
                <a:cubicBezTo>
                  <a:pt x="7698705" y="0"/>
                  <a:pt x="7815980" y="117275"/>
                  <a:pt x="7815980" y="261942"/>
                </a:cubicBezTo>
                <a:lnTo>
                  <a:pt x="7815980" y="2902200"/>
                </a:lnTo>
                <a:lnTo>
                  <a:pt x="5939202" y="6152875"/>
                </a:lnTo>
                <a:close/>
              </a:path>
            </a:pathLst>
          </a:custGeom>
          <a:solidFill>
            <a:srgbClr val="00ACEC"/>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Picture Placeholder 20">
            <a:extLst>
              <a:ext uri="{FF2B5EF4-FFF2-40B4-BE49-F238E27FC236}">
                <a16:creationId xmlns:a16="http://schemas.microsoft.com/office/drawing/2014/main" id="{99B78EEE-FB2E-889A-FA8C-AB6A9E3C7C40}"/>
              </a:ext>
            </a:extLst>
          </p:cNvPr>
          <p:cNvSpPr>
            <a:spLocks noGrp="1"/>
          </p:cNvSpPr>
          <p:nvPr>
            <p:ph type="pic" sz="quarter" idx="10" hasCustomPrompt="1"/>
          </p:nvPr>
        </p:nvSpPr>
        <p:spPr>
          <a:xfrm>
            <a:off x="2" y="0"/>
            <a:ext cx="5937949" cy="6858000"/>
          </a:xfrm>
          <a:custGeom>
            <a:avLst/>
            <a:gdLst>
              <a:gd name="connsiteX0" fmla="*/ 0 w 5937949"/>
              <a:gd name="connsiteY0" fmla="*/ 0 h 6858000"/>
              <a:gd name="connsiteX1" fmla="*/ 2960978 w 5937949"/>
              <a:gd name="connsiteY1" fmla="*/ 0 h 6858000"/>
              <a:gd name="connsiteX2" fmla="*/ 5904517 w 5937949"/>
              <a:gd name="connsiteY2" fmla="*/ 5098359 h 6858000"/>
              <a:gd name="connsiteX3" fmla="*/ 5813293 w 5937949"/>
              <a:gd name="connsiteY3" fmla="*/ 5438813 h 6858000"/>
              <a:gd name="connsiteX4" fmla="*/ 3355188 w 5937949"/>
              <a:gd name="connsiteY4" fmla="*/ 6858000 h 6858000"/>
              <a:gd name="connsiteX5" fmla="*/ 0 w 593794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949" h="6858000">
                <a:moveTo>
                  <a:pt x="0" y="0"/>
                </a:moveTo>
                <a:lnTo>
                  <a:pt x="2960978" y="0"/>
                </a:lnTo>
                <a:lnTo>
                  <a:pt x="5904517" y="5098359"/>
                </a:lnTo>
                <a:cubicBezTo>
                  <a:pt x="5973340" y="5217563"/>
                  <a:pt x="5932497" y="5369990"/>
                  <a:pt x="5813293" y="5438813"/>
                </a:cubicBezTo>
                <a:lnTo>
                  <a:pt x="3355188" y="6858000"/>
                </a:lnTo>
                <a:lnTo>
                  <a:pt x="0" y="6858000"/>
                </a:lnTo>
                <a:close/>
              </a:path>
            </a:pathLst>
          </a:custGeom>
        </p:spPr>
        <p:txBody>
          <a:bodyPr wrap="square" anchor="ctr">
            <a:noAutofit/>
          </a:bodyPr>
          <a:lstStyle>
            <a:lvl1pPr marL="0" indent="0" algn="ctr">
              <a:buNone/>
              <a:defRPr sz="1400">
                <a:solidFill>
                  <a:schemeClr val="bg1"/>
                </a:solidFill>
              </a:defRPr>
            </a:lvl1pPr>
          </a:lstStyle>
          <a:p>
            <a:r>
              <a:rPr lang="en-IN" dirty="0"/>
              <a:t>Image Here</a:t>
            </a:r>
          </a:p>
        </p:txBody>
      </p:sp>
      <p:sp>
        <p:nvSpPr>
          <p:cNvPr id="28" name="TextBox 27">
            <a:extLst>
              <a:ext uri="{FF2B5EF4-FFF2-40B4-BE49-F238E27FC236}">
                <a16:creationId xmlns:a16="http://schemas.microsoft.com/office/drawing/2014/main" id="{35BBF716-1D62-8916-A16A-BE49092D74E2}"/>
              </a:ext>
            </a:extLst>
          </p:cNvPr>
          <p:cNvSpPr txBox="1"/>
          <p:nvPr userDrawn="1"/>
        </p:nvSpPr>
        <p:spPr>
          <a:xfrm>
            <a:off x="6749977" y="3007271"/>
            <a:ext cx="4750011" cy="439672"/>
          </a:xfrm>
          <a:prstGeom prst="rect">
            <a:avLst/>
          </a:prstGeom>
          <a:noFill/>
        </p:spPr>
        <p:txBody>
          <a:bodyPr wrap="square">
            <a:spAutoFit/>
          </a:bodyPr>
          <a:lstStyle/>
          <a:p>
            <a:pPr lvl="0">
              <a:lnSpc>
                <a:spcPts val="1800"/>
              </a:lnSpc>
              <a:spcBef>
                <a:spcPts val="600"/>
              </a:spcBef>
              <a:buClr>
                <a:srgbClr val="00B0F0"/>
              </a:buClr>
              <a:buSzPct val="80000"/>
              <a:defRPr/>
            </a:pPr>
            <a:r>
              <a:rPr lang="en-IN" sz="6000" b="1" dirty="0">
                <a:solidFill>
                  <a:srgbClr val="014978"/>
                </a:solidFill>
                <a:latin typeface="Segoe UI" panose="020B0502040204020203" pitchFamily="34" charset="0"/>
                <a:ea typeface="Roboto" panose="02000000000000000000" pitchFamily="2" charset="0"/>
              </a:rPr>
              <a:t>THANK YOU</a:t>
            </a:r>
          </a:p>
        </p:txBody>
      </p:sp>
      <p:grpSp>
        <p:nvGrpSpPr>
          <p:cNvPr id="39" name="Group 38">
            <a:extLst>
              <a:ext uri="{FF2B5EF4-FFF2-40B4-BE49-F238E27FC236}">
                <a16:creationId xmlns:a16="http://schemas.microsoft.com/office/drawing/2014/main" id="{EF5E008D-60F6-E738-B57F-0F6B27894B36}"/>
              </a:ext>
            </a:extLst>
          </p:cNvPr>
          <p:cNvGrpSpPr/>
          <p:nvPr/>
        </p:nvGrpSpPr>
        <p:grpSpPr>
          <a:xfrm>
            <a:off x="7850678" y="4577697"/>
            <a:ext cx="368331" cy="368331"/>
            <a:chOff x="7723310" y="2661921"/>
            <a:chExt cx="839968" cy="839968"/>
          </a:xfrm>
        </p:grpSpPr>
        <p:sp>
          <p:nvSpPr>
            <p:cNvPr id="40" name="Oval 39">
              <a:extLst>
                <a:ext uri="{FF2B5EF4-FFF2-40B4-BE49-F238E27FC236}">
                  <a16:creationId xmlns:a16="http://schemas.microsoft.com/office/drawing/2014/main" id="{8C268FD7-D694-EC7A-1A2A-090D76034E14}"/>
                </a:ext>
              </a:extLst>
            </p:cNvPr>
            <p:cNvSpPr/>
            <p:nvPr/>
          </p:nvSpPr>
          <p:spPr>
            <a:xfrm>
              <a:off x="7723310" y="2661921"/>
              <a:ext cx="839968" cy="839968"/>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pic>
          <p:nvPicPr>
            <p:cNvPr id="41" name="Picture 40">
              <a:extLst>
                <a:ext uri="{FF2B5EF4-FFF2-40B4-BE49-F238E27FC236}">
                  <a16:creationId xmlns:a16="http://schemas.microsoft.com/office/drawing/2014/main" id="{312623F3-774E-D249-1C69-B21CC5A0AA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15335" y="2853946"/>
              <a:ext cx="455919" cy="455919"/>
            </a:xfrm>
            <a:prstGeom prst="rect">
              <a:avLst/>
            </a:prstGeom>
          </p:spPr>
        </p:pic>
      </p:grpSp>
      <p:grpSp>
        <p:nvGrpSpPr>
          <p:cNvPr id="35" name="Group 34">
            <a:extLst>
              <a:ext uri="{FF2B5EF4-FFF2-40B4-BE49-F238E27FC236}">
                <a16:creationId xmlns:a16="http://schemas.microsoft.com/office/drawing/2014/main" id="{7888F412-CD68-25E2-91D7-DFDE53EF216F}"/>
              </a:ext>
            </a:extLst>
          </p:cNvPr>
          <p:cNvGrpSpPr/>
          <p:nvPr/>
        </p:nvGrpSpPr>
        <p:grpSpPr>
          <a:xfrm>
            <a:off x="10030957" y="4577697"/>
            <a:ext cx="368331" cy="368331"/>
            <a:chOff x="7723310" y="2661921"/>
            <a:chExt cx="839968" cy="839968"/>
          </a:xfrm>
        </p:grpSpPr>
        <p:sp>
          <p:nvSpPr>
            <p:cNvPr id="36" name="Oval 35">
              <a:extLst>
                <a:ext uri="{FF2B5EF4-FFF2-40B4-BE49-F238E27FC236}">
                  <a16:creationId xmlns:a16="http://schemas.microsoft.com/office/drawing/2014/main" id="{05455753-706B-A041-C601-4599F2133E7D}"/>
                </a:ext>
              </a:extLst>
            </p:cNvPr>
            <p:cNvSpPr/>
            <p:nvPr/>
          </p:nvSpPr>
          <p:spPr>
            <a:xfrm>
              <a:off x="7723310" y="2661921"/>
              <a:ext cx="839968" cy="839968"/>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pic>
          <p:nvPicPr>
            <p:cNvPr id="37" name="Picture 36">
              <a:extLst>
                <a:ext uri="{FF2B5EF4-FFF2-40B4-BE49-F238E27FC236}">
                  <a16:creationId xmlns:a16="http://schemas.microsoft.com/office/drawing/2014/main" id="{2802EAF7-1D8E-6D27-C193-2E8D4FEE88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15335" y="2853946"/>
              <a:ext cx="455919" cy="455919"/>
            </a:xfrm>
            <a:prstGeom prst="rect">
              <a:avLst/>
            </a:prstGeom>
          </p:spPr>
        </p:pic>
      </p:grpSp>
      <p:cxnSp>
        <p:nvCxnSpPr>
          <p:cNvPr id="33" name="Straight Connector 32">
            <a:extLst>
              <a:ext uri="{FF2B5EF4-FFF2-40B4-BE49-F238E27FC236}">
                <a16:creationId xmlns:a16="http://schemas.microsoft.com/office/drawing/2014/main" id="{433FD201-B3B6-F4DE-F251-6D34CA6E663A}"/>
              </a:ext>
            </a:extLst>
          </p:cNvPr>
          <p:cNvCxnSpPr>
            <a:cxnSpLocks/>
          </p:cNvCxnSpPr>
          <p:nvPr/>
        </p:nvCxnSpPr>
        <p:spPr>
          <a:xfrm>
            <a:off x="9124983" y="4508358"/>
            <a:ext cx="0" cy="8004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2963FA4-E0CE-7752-4478-774C04CA73A8}"/>
              </a:ext>
            </a:extLst>
          </p:cNvPr>
          <p:cNvCxnSpPr>
            <a:cxnSpLocks/>
          </p:cNvCxnSpPr>
          <p:nvPr/>
        </p:nvCxnSpPr>
        <p:spPr>
          <a:xfrm>
            <a:off x="5242560" y="3608832"/>
            <a:ext cx="6949438" cy="0"/>
          </a:xfrm>
          <a:prstGeom prst="line">
            <a:avLst/>
          </a:prstGeom>
          <a:ln w="19050">
            <a:solidFill>
              <a:srgbClr val="9FE6FF"/>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EF0E70A-12B3-212A-C42F-93BA7AF91F5D}"/>
              </a:ext>
            </a:extLst>
          </p:cNvPr>
          <p:cNvGrpSpPr/>
          <p:nvPr userDrawn="1"/>
        </p:nvGrpSpPr>
        <p:grpSpPr>
          <a:xfrm>
            <a:off x="1" y="6505770"/>
            <a:ext cx="12191998" cy="352230"/>
            <a:chOff x="1" y="6505770"/>
            <a:chExt cx="12191998" cy="352230"/>
          </a:xfrm>
        </p:grpSpPr>
        <p:sp>
          <p:nvSpPr>
            <p:cNvPr id="46" name="TextBox 45">
              <a:extLst>
                <a:ext uri="{FF2B5EF4-FFF2-40B4-BE49-F238E27FC236}">
                  <a16:creationId xmlns:a16="http://schemas.microsoft.com/office/drawing/2014/main" id="{8E71E7CE-5BB8-87E2-939E-860096AF5D11}"/>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47" name="Rectangle 46">
              <a:extLst>
                <a:ext uri="{FF2B5EF4-FFF2-40B4-BE49-F238E27FC236}">
                  <a16:creationId xmlns:a16="http://schemas.microsoft.com/office/drawing/2014/main" id="{8EB73199-1F95-712A-1C4C-25DD861F52B4}"/>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0" name="Graphic 49">
            <a:extLst>
              <a:ext uri="{FF2B5EF4-FFF2-40B4-BE49-F238E27FC236}">
                <a16:creationId xmlns:a16="http://schemas.microsoft.com/office/drawing/2014/main" id="{27C2C7DF-FA67-6D6B-9912-1F62F932848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881585" y="1437140"/>
            <a:ext cx="2483552" cy="481305"/>
          </a:xfrm>
          <a:prstGeom prst="rect">
            <a:avLst/>
          </a:prstGeom>
        </p:spPr>
      </p:pic>
      <p:sp>
        <p:nvSpPr>
          <p:cNvPr id="52" name="Content Placeholder 51">
            <a:extLst>
              <a:ext uri="{FF2B5EF4-FFF2-40B4-BE49-F238E27FC236}">
                <a16:creationId xmlns:a16="http://schemas.microsoft.com/office/drawing/2014/main" id="{8B761326-5F12-F9DA-94C8-244066DC20DC}"/>
              </a:ext>
            </a:extLst>
          </p:cNvPr>
          <p:cNvSpPr>
            <a:spLocks noGrp="1"/>
          </p:cNvSpPr>
          <p:nvPr>
            <p:ph sz="quarter" idx="11" hasCustomPrompt="1"/>
          </p:nvPr>
        </p:nvSpPr>
        <p:spPr>
          <a:xfrm>
            <a:off x="7061200" y="5011033"/>
            <a:ext cx="1939925" cy="297736"/>
          </a:xfrm>
        </p:spPr>
        <p:txBody>
          <a:bodyPr anchor="ctr">
            <a:noAutofit/>
          </a:bodyPr>
          <a:lstStyle>
            <a:lvl1pPr marL="0" indent="0" algn="ctr">
              <a:buNone/>
              <a:defRPr sz="1400"/>
            </a:lvl1pPr>
          </a:lstStyle>
          <a:p>
            <a:pPr lvl="0"/>
            <a:r>
              <a:rPr lang="en-IN" sz="1400" dirty="0"/>
              <a:t>Email</a:t>
            </a:r>
            <a:endParaRPr lang="en-IN" dirty="0"/>
          </a:p>
        </p:txBody>
      </p:sp>
      <p:sp>
        <p:nvSpPr>
          <p:cNvPr id="53" name="Content Placeholder 51">
            <a:extLst>
              <a:ext uri="{FF2B5EF4-FFF2-40B4-BE49-F238E27FC236}">
                <a16:creationId xmlns:a16="http://schemas.microsoft.com/office/drawing/2014/main" id="{7BED0CC8-6A13-F268-9D3F-F543B4EDF514}"/>
              </a:ext>
            </a:extLst>
          </p:cNvPr>
          <p:cNvSpPr>
            <a:spLocks noGrp="1"/>
          </p:cNvSpPr>
          <p:nvPr>
            <p:ph sz="quarter" idx="12" hasCustomPrompt="1"/>
          </p:nvPr>
        </p:nvSpPr>
        <p:spPr>
          <a:xfrm>
            <a:off x="9245159" y="5011033"/>
            <a:ext cx="1939925" cy="297736"/>
          </a:xfrm>
        </p:spPr>
        <p:txBody>
          <a:bodyPr anchor="ctr">
            <a:noAutofit/>
          </a:bodyPr>
          <a:lstStyle>
            <a:lvl1pPr marL="0" indent="0" algn="ctr">
              <a:buNone/>
              <a:defRPr sz="1400"/>
            </a:lvl1pPr>
          </a:lstStyle>
          <a:p>
            <a:pPr lvl="0"/>
            <a:r>
              <a:rPr lang="en-IN" sz="1400" dirty="0"/>
              <a:t>Website</a:t>
            </a:r>
            <a:endParaRPr lang="en-IN" dirty="0"/>
          </a:p>
        </p:txBody>
      </p:sp>
      <p:sp>
        <p:nvSpPr>
          <p:cNvPr id="55" name="Content Placeholder 54">
            <a:extLst>
              <a:ext uri="{FF2B5EF4-FFF2-40B4-BE49-F238E27FC236}">
                <a16:creationId xmlns:a16="http://schemas.microsoft.com/office/drawing/2014/main" id="{45F62EFC-AA00-8038-8CA8-C1FE10D1C864}"/>
              </a:ext>
            </a:extLst>
          </p:cNvPr>
          <p:cNvSpPr>
            <a:spLocks noGrp="1"/>
          </p:cNvSpPr>
          <p:nvPr>
            <p:ph sz="quarter" idx="13" hasCustomPrompt="1"/>
          </p:nvPr>
        </p:nvSpPr>
        <p:spPr>
          <a:xfrm>
            <a:off x="7061199" y="3886200"/>
            <a:ext cx="4124325" cy="411163"/>
          </a:xfrm>
        </p:spPr>
        <p:txBody>
          <a:bodyPr anchor="ctr">
            <a:normAutofit/>
          </a:bodyPr>
          <a:lstStyle>
            <a:lvl1pPr marL="0" indent="0" algn="ctr">
              <a:buNone/>
              <a:defRPr sz="1400" b="1"/>
            </a:lvl1pPr>
          </a:lstStyle>
          <a:p>
            <a:pPr lvl="0"/>
            <a:r>
              <a:rPr lang="en-IN" dirty="0"/>
              <a:t>Title</a:t>
            </a:r>
          </a:p>
        </p:txBody>
      </p:sp>
    </p:spTree>
    <p:extLst>
      <p:ext uri="{BB962C8B-B14F-4D97-AF65-F5344CB8AC3E}">
        <p14:creationId xmlns:p14="http://schemas.microsoft.com/office/powerpoint/2010/main" val="23466984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61547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6000">
                <a:latin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Segoe UI" panose="020B050204020402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970925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9"/>
          </a:xfrm>
        </p:spPr>
        <p:txBody>
          <a:bodyPr/>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9"/>
          </a:xfrm>
        </p:spPr>
        <p:txBody>
          <a:bodyPr/>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69465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Segoe UI" panose="020B0502040204020203"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atin typeface="Segoe UI" panose="020B0502040204020203"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183188" cy="3684588"/>
          </a:xfrm>
        </p:spPr>
        <p:txBody>
          <a:bodyPr/>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734915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88714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8"/>
            <a:ext cx="6172200" cy="4873625"/>
          </a:xfrm>
        </p:spPr>
        <p:txBody>
          <a:bodyPr/>
          <a:lstStyle>
            <a:lvl1pPr>
              <a:defRPr sz="3200">
                <a:latin typeface="Segoe UI" panose="020B0502040204020203" pitchFamily="34" charset="0"/>
              </a:defRPr>
            </a:lvl1pPr>
            <a:lvl2pPr>
              <a:defRPr sz="2800">
                <a:latin typeface="Segoe UI" panose="020B0502040204020203" pitchFamily="34" charset="0"/>
              </a:defRPr>
            </a:lvl2pPr>
            <a:lvl3pPr>
              <a:defRPr sz="2400">
                <a:latin typeface="Segoe UI" panose="020B0502040204020203" pitchFamily="34" charset="0"/>
              </a:defRPr>
            </a:lvl3pPr>
            <a:lvl4pPr>
              <a:defRPr sz="2000">
                <a:latin typeface="Segoe UI" panose="020B0502040204020203" pitchFamily="34" charset="0"/>
              </a:defRPr>
            </a:lvl4pPr>
            <a:lvl5pPr>
              <a:defRPr sz="2000">
                <a:latin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atin typeface="Segoe UI" panose="020B0502040204020203" pitchFamily="34" charset="0"/>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967296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Segoe UI" panose="020B0502040204020203"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5183188" y="987428"/>
            <a:ext cx="6172200" cy="4873625"/>
          </a:xfrm>
        </p:spPr>
        <p:txBody>
          <a:bodyPr anchor="t"/>
          <a:lstStyle>
            <a:lvl1pPr marL="0" indent="0">
              <a:buNone/>
              <a:defRPr sz="3200">
                <a:latin typeface="Segoe UI" panose="020B0502040204020203" pitchFamily="34" charset="0"/>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atin typeface="Segoe UI" panose="020B0502040204020203" pitchFamily="34" charset="0"/>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06740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9"/>
          </a:xfrm>
        </p:spPr>
        <p:txBody>
          <a:bodyPr/>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9"/>
          </a:xfrm>
        </p:spPr>
        <p:txBody>
          <a:bodyPr/>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502753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18185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lvl1pPr>
              <a:defRPr>
                <a:latin typeface="Segoe UI" panose="020B050204020402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2" y="365127"/>
            <a:ext cx="7734300" cy="5811839"/>
          </a:xfrm>
        </p:spPr>
        <p:txBody>
          <a:bodyPr vert="eaVert"/>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995346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C6C0DF3F-3016-4BE1-371B-D7927383D03E}"/>
              </a:ext>
            </a:extLst>
          </p:cNvPr>
          <p:cNvSpPr>
            <a:spLocks noGrp="1"/>
          </p:cNvSpPr>
          <p:nvPr>
            <p:ph type="body" sz="quarter" idx="10"/>
          </p:nvPr>
        </p:nvSpPr>
        <p:spPr>
          <a:xfrm>
            <a:off x="1" y="0"/>
            <a:ext cx="12192000" cy="635000"/>
          </a:xfrm>
        </p:spPr>
        <p:txBody>
          <a:bodyPr anchor="ctr">
            <a:normAutofit/>
          </a:bodyPr>
          <a:lstStyle>
            <a:lvl1pPr marL="144000" indent="0">
              <a:lnSpc>
                <a:spcPct val="100000"/>
              </a:lnSpc>
              <a:buNone/>
              <a:defRPr sz="2400" b="1">
                <a:solidFill>
                  <a:srgbClr val="002060"/>
                </a:solidFill>
                <a:latin typeface="Segoe UI" panose="020B0502040204020203" pitchFamily="34" charset="0"/>
                <a:cs typeface="Segoe UI" panose="020B0502040204020203" pitchFamily="34" charset="0"/>
              </a:defRPr>
            </a:lvl1pPr>
            <a:lvl2pPr marL="457177" indent="0">
              <a:buNone/>
              <a:defRPr/>
            </a:lvl2pPr>
          </a:lstStyle>
          <a:p>
            <a:pPr lvl="0"/>
            <a:r>
              <a:rPr lang="en-US" dirty="0"/>
              <a:t>Click to edit Master text styles</a:t>
            </a:r>
          </a:p>
        </p:txBody>
      </p:sp>
      <p:grpSp>
        <p:nvGrpSpPr>
          <p:cNvPr id="2" name="Group 1">
            <a:extLst>
              <a:ext uri="{FF2B5EF4-FFF2-40B4-BE49-F238E27FC236}">
                <a16:creationId xmlns:a16="http://schemas.microsoft.com/office/drawing/2014/main" id="{E0EBCF04-8813-8FF0-A0F7-B677E0C901F5}"/>
              </a:ext>
            </a:extLst>
          </p:cNvPr>
          <p:cNvGrpSpPr/>
          <p:nvPr userDrawn="1"/>
        </p:nvGrpSpPr>
        <p:grpSpPr>
          <a:xfrm>
            <a:off x="1" y="6505770"/>
            <a:ext cx="12191998" cy="352230"/>
            <a:chOff x="1" y="6505770"/>
            <a:chExt cx="12191998" cy="352230"/>
          </a:xfrm>
        </p:grpSpPr>
        <p:sp>
          <p:nvSpPr>
            <p:cNvPr id="3" name="TextBox 2">
              <a:extLst>
                <a:ext uri="{FF2B5EF4-FFF2-40B4-BE49-F238E27FC236}">
                  <a16:creationId xmlns:a16="http://schemas.microsoft.com/office/drawing/2014/main" id="{3B5F90F7-3C13-712E-EBE9-1DA577311572}"/>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2023, All Rights Reserved.</a:t>
              </a:r>
            </a:p>
          </p:txBody>
        </p:sp>
        <p:sp>
          <p:nvSpPr>
            <p:cNvPr id="4" name="Rectangle 3">
              <a:extLst>
                <a:ext uri="{FF2B5EF4-FFF2-40B4-BE49-F238E27FC236}">
                  <a16:creationId xmlns:a16="http://schemas.microsoft.com/office/drawing/2014/main" id="{F4117A5A-B555-2FBE-BC52-AC2733FDE397}"/>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281942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1879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E4D5DA8-838B-BA7E-BAF8-74C906F8C4BD}"/>
              </a:ext>
            </a:extLst>
          </p:cNvPr>
          <p:cNvSpPr/>
          <p:nvPr userDrawn="1"/>
        </p:nvSpPr>
        <p:spPr>
          <a:xfrm rot="3600000">
            <a:off x="-2259323" y="484262"/>
            <a:ext cx="7815980" cy="6152875"/>
          </a:xfrm>
          <a:custGeom>
            <a:avLst/>
            <a:gdLst>
              <a:gd name="connsiteX0" fmla="*/ 0 w 7815980"/>
              <a:gd name="connsiteY0" fmla="*/ 2723876 h 6152875"/>
              <a:gd name="connsiteX1" fmla="*/ 1572631 w 7815980"/>
              <a:gd name="connsiteY1" fmla="*/ 0 h 6152875"/>
              <a:gd name="connsiteX2" fmla="*/ 7554038 w 7815980"/>
              <a:gd name="connsiteY2" fmla="*/ 0 h 6152875"/>
              <a:gd name="connsiteX3" fmla="*/ 7815980 w 7815980"/>
              <a:gd name="connsiteY3" fmla="*/ 261942 h 6152875"/>
              <a:gd name="connsiteX4" fmla="*/ 7815980 w 7815980"/>
              <a:gd name="connsiteY4" fmla="*/ 2902200 h 6152875"/>
              <a:gd name="connsiteX5" fmla="*/ 5939202 w 7815980"/>
              <a:gd name="connsiteY5" fmla="*/ 6152875 h 61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5980" h="6152875">
                <a:moveTo>
                  <a:pt x="0" y="2723876"/>
                </a:moveTo>
                <a:lnTo>
                  <a:pt x="1572631" y="0"/>
                </a:lnTo>
                <a:lnTo>
                  <a:pt x="7554038" y="0"/>
                </a:lnTo>
                <a:cubicBezTo>
                  <a:pt x="7698705" y="0"/>
                  <a:pt x="7815980" y="117275"/>
                  <a:pt x="7815980" y="261942"/>
                </a:cubicBezTo>
                <a:lnTo>
                  <a:pt x="7815980" y="2902200"/>
                </a:lnTo>
                <a:lnTo>
                  <a:pt x="5939202" y="6152875"/>
                </a:lnTo>
                <a:close/>
              </a:path>
            </a:pathLst>
          </a:custGeom>
          <a:solidFill>
            <a:srgbClr val="00ACEC"/>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Picture Placeholder 20">
            <a:extLst>
              <a:ext uri="{FF2B5EF4-FFF2-40B4-BE49-F238E27FC236}">
                <a16:creationId xmlns:a16="http://schemas.microsoft.com/office/drawing/2014/main" id="{99B78EEE-FB2E-889A-FA8C-AB6A9E3C7C40}"/>
              </a:ext>
            </a:extLst>
          </p:cNvPr>
          <p:cNvSpPr>
            <a:spLocks noGrp="1"/>
          </p:cNvSpPr>
          <p:nvPr>
            <p:ph type="pic" sz="quarter" idx="10" hasCustomPrompt="1"/>
          </p:nvPr>
        </p:nvSpPr>
        <p:spPr>
          <a:xfrm>
            <a:off x="2" y="0"/>
            <a:ext cx="5937949" cy="6858000"/>
          </a:xfrm>
          <a:custGeom>
            <a:avLst/>
            <a:gdLst>
              <a:gd name="connsiteX0" fmla="*/ 0 w 5937949"/>
              <a:gd name="connsiteY0" fmla="*/ 0 h 6858000"/>
              <a:gd name="connsiteX1" fmla="*/ 2960978 w 5937949"/>
              <a:gd name="connsiteY1" fmla="*/ 0 h 6858000"/>
              <a:gd name="connsiteX2" fmla="*/ 5904517 w 5937949"/>
              <a:gd name="connsiteY2" fmla="*/ 5098359 h 6858000"/>
              <a:gd name="connsiteX3" fmla="*/ 5813293 w 5937949"/>
              <a:gd name="connsiteY3" fmla="*/ 5438813 h 6858000"/>
              <a:gd name="connsiteX4" fmla="*/ 3355188 w 5937949"/>
              <a:gd name="connsiteY4" fmla="*/ 6858000 h 6858000"/>
              <a:gd name="connsiteX5" fmla="*/ 0 w 593794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949" h="6858000">
                <a:moveTo>
                  <a:pt x="0" y="0"/>
                </a:moveTo>
                <a:lnTo>
                  <a:pt x="2960978" y="0"/>
                </a:lnTo>
                <a:lnTo>
                  <a:pt x="5904517" y="5098359"/>
                </a:lnTo>
                <a:cubicBezTo>
                  <a:pt x="5973340" y="5217563"/>
                  <a:pt x="5932497" y="5369990"/>
                  <a:pt x="5813293" y="5438813"/>
                </a:cubicBezTo>
                <a:lnTo>
                  <a:pt x="3355188" y="6858000"/>
                </a:lnTo>
                <a:lnTo>
                  <a:pt x="0" y="6858000"/>
                </a:lnTo>
                <a:close/>
              </a:path>
            </a:pathLst>
          </a:custGeom>
        </p:spPr>
        <p:txBody>
          <a:bodyPr wrap="square" anchor="ctr">
            <a:noAutofit/>
          </a:bodyPr>
          <a:lstStyle>
            <a:lvl1pPr marL="0" indent="0" algn="ctr">
              <a:buNone/>
              <a:defRPr sz="1400">
                <a:solidFill>
                  <a:schemeClr val="bg1"/>
                </a:solidFill>
              </a:defRPr>
            </a:lvl1pPr>
          </a:lstStyle>
          <a:p>
            <a:r>
              <a:rPr lang="en-IN" dirty="0"/>
              <a:t>Image Here</a:t>
            </a:r>
          </a:p>
        </p:txBody>
      </p:sp>
      <p:sp>
        <p:nvSpPr>
          <p:cNvPr id="28" name="TextBox 27">
            <a:extLst>
              <a:ext uri="{FF2B5EF4-FFF2-40B4-BE49-F238E27FC236}">
                <a16:creationId xmlns:a16="http://schemas.microsoft.com/office/drawing/2014/main" id="{35BBF716-1D62-8916-A16A-BE49092D74E2}"/>
              </a:ext>
            </a:extLst>
          </p:cNvPr>
          <p:cNvSpPr txBox="1"/>
          <p:nvPr userDrawn="1"/>
        </p:nvSpPr>
        <p:spPr>
          <a:xfrm>
            <a:off x="6749977" y="2316806"/>
            <a:ext cx="4750011" cy="404854"/>
          </a:xfrm>
          <a:prstGeom prst="rect">
            <a:avLst/>
          </a:prstGeom>
          <a:noFill/>
        </p:spPr>
        <p:txBody>
          <a:bodyPr wrap="square">
            <a:spAutoFit/>
          </a:bodyPr>
          <a:lstStyle/>
          <a:p>
            <a:pPr lvl="0" algn="ctr">
              <a:lnSpc>
                <a:spcPts val="1800"/>
              </a:lnSpc>
              <a:spcBef>
                <a:spcPts val="600"/>
              </a:spcBef>
              <a:buClr>
                <a:srgbClr val="00B0F0"/>
              </a:buClr>
              <a:buSzPct val="80000"/>
              <a:defRPr/>
            </a:pPr>
            <a:r>
              <a:rPr lang="en-IN" sz="4400" b="1" dirty="0">
                <a:solidFill>
                  <a:srgbClr val="014978"/>
                </a:solidFill>
                <a:latin typeface="Segoe UI" panose="020B0502040204020203" pitchFamily="34" charset="0"/>
                <a:ea typeface="Roboto" panose="02000000000000000000" pitchFamily="2" charset="0"/>
              </a:rPr>
              <a:t>GET CONNECTED</a:t>
            </a:r>
          </a:p>
        </p:txBody>
      </p:sp>
      <p:cxnSp>
        <p:nvCxnSpPr>
          <p:cNvPr id="42" name="Straight Connector 41">
            <a:extLst>
              <a:ext uri="{FF2B5EF4-FFF2-40B4-BE49-F238E27FC236}">
                <a16:creationId xmlns:a16="http://schemas.microsoft.com/office/drawing/2014/main" id="{52963FA4-E0CE-7752-4478-774C04CA73A8}"/>
              </a:ext>
            </a:extLst>
          </p:cNvPr>
          <p:cNvCxnSpPr>
            <a:cxnSpLocks/>
          </p:cNvCxnSpPr>
          <p:nvPr/>
        </p:nvCxnSpPr>
        <p:spPr>
          <a:xfrm>
            <a:off x="4767943" y="2797071"/>
            <a:ext cx="7424055" cy="0"/>
          </a:xfrm>
          <a:prstGeom prst="line">
            <a:avLst/>
          </a:prstGeom>
          <a:ln w="19050">
            <a:solidFill>
              <a:srgbClr val="9FE6FF"/>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EF0E70A-12B3-212A-C42F-93BA7AF91F5D}"/>
              </a:ext>
            </a:extLst>
          </p:cNvPr>
          <p:cNvGrpSpPr/>
          <p:nvPr userDrawn="1"/>
        </p:nvGrpSpPr>
        <p:grpSpPr>
          <a:xfrm>
            <a:off x="1" y="6505770"/>
            <a:ext cx="12191998" cy="352230"/>
            <a:chOff x="1" y="6505770"/>
            <a:chExt cx="12191998" cy="352230"/>
          </a:xfrm>
        </p:grpSpPr>
        <p:sp>
          <p:nvSpPr>
            <p:cNvPr id="46" name="TextBox 45">
              <a:extLst>
                <a:ext uri="{FF2B5EF4-FFF2-40B4-BE49-F238E27FC236}">
                  <a16:creationId xmlns:a16="http://schemas.microsoft.com/office/drawing/2014/main" id="{8E71E7CE-5BB8-87E2-939E-860096AF5D11}"/>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47" name="Rectangle 46">
              <a:extLst>
                <a:ext uri="{FF2B5EF4-FFF2-40B4-BE49-F238E27FC236}">
                  <a16:creationId xmlns:a16="http://schemas.microsoft.com/office/drawing/2014/main" id="{8EB73199-1F95-712A-1C4C-25DD861F52B4}"/>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0" name="Graphic 49">
            <a:extLst>
              <a:ext uri="{FF2B5EF4-FFF2-40B4-BE49-F238E27FC236}">
                <a16:creationId xmlns:a16="http://schemas.microsoft.com/office/drawing/2014/main" id="{27C2C7DF-FA67-6D6B-9912-1F62F932848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81585" y="1054585"/>
            <a:ext cx="2483552" cy="481305"/>
          </a:xfrm>
          <a:prstGeom prst="rect">
            <a:avLst/>
          </a:prstGeom>
        </p:spPr>
      </p:pic>
      <p:grpSp>
        <p:nvGrpSpPr>
          <p:cNvPr id="17" name="Group 16">
            <a:extLst>
              <a:ext uri="{FF2B5EF4-FFF2-40B4-BE49-F238E27FC236}">
                <a16:creationId xmlns:a16="http://schemas.microsoft.com/office/drawing/2014/main" id="{B995DF35-E060-7D8D-DB68-8489CCBCAB37}"/>
              </a:ext>
            </a:extLst>
          </p:cNvPr>
          <p:cNvGrpSpPr/>
          <p:nvPr userDrawn="1"/>
        </p:nvGrpSpPr>
        <p:grpSpPr>
          <a:xfrm>
            <a:off x="6888762" y="3004001"/>
            <a:ext cx="2819096" cy="532526"/>
            <a:chOff x="6906692" y="3004001"/>
            <a:chExt cx="2819096" cy="532526"/>
          </a:xfrm>
        </p:grpSpPr>
        <p:sp>
          <p:nvSpPr>
            <p:cNvPr id="36" name="Oval 35">
              <a:extLst>
                <a:ext uri="{FF2B5EF4-FFF2-40B4-BE49-F238E27FC236}">
                  <a16:creationId xmlns:a16="http://schemas.microsoft.com/office/drawing/2014/main" id="{05455753-706B-A041-C601-4599F2133E7D}"/>
                </a:ext>
              </a:extLst>
            </p:cNvPr>
            <p:cNvSpPr/>
            <p:nvPr/>
          </p:nvSpPr>
          <p:spPr>
            <a:xfrm>
              <a:off x="6906692" y="3004001"/>
              <a:ext cx="532530" cy="532526"/>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3" name="Shape 2836">
              <a:extLst>
                <a:ext uri="{FF2B5EF4-FFF2-40B4-BE49-F238E27FC236}">
                  <a16:creationId xmlns:a16="http://schemas.microsoft.com/office/drawing/2014/main" id="{02908959-9B22-F026-2800-7D0E075968F4}"/>
                </a:ext>
              </a:extLst>
            </p:cNvPr>
            <p:cNvSpPr/>
            <p:nvPr userDrawn="1"/>
          </p:nvSpPr>
          <p:spPr>
            <a:xfrm>
              <a:off x="7012975" y="3150131"/>
              <a:ext cx="319096" cy="255276"/>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0070C0"/>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sym typeface="Gill Sans"/>
              </a:endParaRPr>
            </a:p>
          </p:txBody>
        </p:sp>
        <p:sp>
          <p:nvSpPr>
            <p:cNvPr id="4" name="TextBox 3">
              <a:extLst>
                <a:ext uri="{FF2B5EF4-FFF2-40B4-BE49-F238E27FC236}">
                  <a16:creationId xmlns:a16="http://schemas.microsoft.com/office/drawing/2014/main" id="{50B41516-15ED-EC8B-65A5-8575D820810D}"/>
                </a:ext>
              </a:extLst>
            </p:cNvPr>
            <p:cNvSpPr txBox="1"/>
            <p:nvPr userDrawn="1"/>
          </p:nvSpPr>
          <p:spPr>
            <a:xfrm>
              <a:off x="7501909" y="3077598"/>
              <a:ext cx="2223879" cy="369332"/>
            </a:xfrm>
            <a:prstGeom prst="rect">
              <a:avLst/>
            </a:prstGeom>
            <a:noFill/>
          </p:spPr>
          <p:txBody>
            <a:bodyPr wrap="none" rtlCol="0" anchor="ctr" anchorCtr="0">
              <a:spAutoFit/>
            </a:bodyPr>
            <a:lstStyle/>
            <a:p>
              <a:pPr defTabSz="914377">
                <a:defRPr/>
              </a:pPr>
              <a:r>
                <a:rPr lang="en-US" dirty="0">
                  <a:solidFill>
                    <a:srgbClr val="0069B8"/>
                  </a:solidFill>
                  <a:latin typeface="Segoe UI" panose="020B0502040204020203" pitchFamily="34" charset="0"/>
                  <a:ea typeface="Montserrat" charset="0"/>
                  <a:cs typeface="Segoe UI" panose="020B0502040204020203" pitchFamily="34" charset="0"/>
                  <a:hlinkClick r:id="rId4">
                    <a:extLst>
                      <a:ext uri="{A12FA001-AC4F-418D-AE19-62706E023703}">
                        <ahyp:hlinkClr xmlns:ahyp="http://schemas.microsoft.com/office/drawing/2018/hyperlinkcolor" val="tx"/>
                      </a:ext>
                    </a:extLst>
                  </a:hlinkClick>
                </a:rPr>
                <a:t>info@WinWire.com</a:t>
              </a:r>
              <a:r>
                <a:rPr lang="en-US" dirty="0">
                  <a:solidFill>
                    <a:srgbClr val="0069B8"/>
                  </a:solidFill>
                  <a:latin typeface="Segoe UI" panose="020B0502040204020203" pitchFamily="34" charset="0"/>
                  <a:ea typeface="Montserrat" charset="0"/>
                  <a:cs typeface="Segoe UI" panose="020B0502040204020203" pitchFamily="34" charset="0"/>
                </a:rPr>
                <a:t> </a:t>
              </a:r>
            </a:p>
          </p:txBody>
        </p:sp>
      </p:grpSp>
      <p:grpSp>
        <p:nvGrpSpPr>
          <p:cNvPr id="18" name="Group 17">
            <a:extLst>
              <a:ext uri="{FF2B5EF4-FFF2-40B4-BE49-F238E27FC236}">
                <a16:creationId xmlns:a16="http://schemas.microsoft.com/office/drawing/2014/main" id="{320EB909-3B04-46C5-B569-12C99A2BC67B}"/>
              </a:ext>
            </a:extLst>
          </p:cNvPr>
          <p:cNvGrpSpPr/>
          <p:nvPr userDrawn="1"/>
        </p:nvGrpSpPr>
        <p:grpSpPr>
          <a:xfrm>
            <a:off x="6888762" y="3671583"/>
            <a:ext cx="2680981" cy="532526"/>
            <a:chOff x="6906692" y="3629747"/>
            <a:chExt cx="2680981" cy="532526"/>
          </a:xfrm>
        </p:grpSpPr>
        <p:sp>
          <p:nvSpPr>
            <p:cNvPr id="14" name="Oval 13">
              <a:extLst>
                <a:ext uri="{FF2B5EF4-FFF2-40B4-BE49-F238E27FC236}">
                  <a16:creationId xmlns:a16="http://schemas.microsoft.com/office/drawing/2014/main" id="{6B562028-D41E-ABC5-9FDD-249161CB7A94}"/>
                </a:ext>
              </a:extLst>
            </p:cNvPr>
            <p:cNvSpPr/>
            <p:nvPr userDrawn="1"/>
          </p:nvSpPr>
          <p:spPr>
            <a:xfrm>
              <a:off x="6906692" y="3629747"/>
              <a:ext cx="532530" cy="532526"/>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5" name="Shape 2944">
              <a:extLst>
                <a:ext uri="{FF2B5EF4-FFF2-40B4-BE49-F238E27FC236}">
                  <a16:creationId xmlns:a16="http://schemas.microsoft.com/office/drawing/2014/main" id="{094A53A4-62D8-39AF-A46D-2817763D7616}"/>
                </a:ext>
              </a:extLst>
            </p:cNvPr>
            <p:cNvSpPr/>
            <p:nvPr userDrawn="1"/>
          </p:nvSpPr>
          <p:spPr>
            <a:xfrm>
              <a:off x="7015023" y="3736413"/>
              <a:ext cx="319096" cy="31909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0070C0"/>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sym typeface="Gill Sans"/>
              </a:endParaRPr>
            </a:p>
          </p:txBody>
        </p:sp>
        <p:sp>
          <p:nvSpPr>
            <p:cNvPr id="6" name="TextBox 5">
              <a:extLst>
                <a:ext uri="{FF2B5EF4-FFF2-40B4-BE49-F238E27FC236}">
                  <a16:creationId xmlns:a16="http://schemas.microsoft.com/office/drawing/2014/main" id="{778428D7-868F-DD3B-2E49-28FF76449C29}"/>
                </a:ext>
              </a:extLst>
            </p:cNvPr>
            <p:cNvSpPr txBox="1"/>
            <p:nvPr userDrawn="1"/>
          </p:nvSpPr>
          <p:spPr>
            <a:xfrm>
              <a:off x="7501909" y="3675669"/>
              <a:ext cx="2085764" cy="369332"/>
            </a:xfrm>
            <a:prstGeom prst="rect">
              <a:avLst/>
            </a:prstGeom>
            <a:noFill/>
          </p:spPr>
          <p:txBody>
            <a:bodyPr wrap="none" rtlCol="0" anchor="ctr" anchorCtr="0">
              <a:spAutoFit/>
            </a:bodyPr>
            <a:lstStyle/>
            <a:p>
              <a:pPr defTabSz="914377">
                <a:defRPr/>
              </a:pPr>
              <a:r>
                <a:rPr lang="en-US" dirty="0">
                  <a:solidFill>
                    <a:srgbClr val="0069B8"/>
                  </a:solidFill>
                  <a:latin typeface="Segoe UI" panose="020B0502040204020203" pitchFamily="34" charset="0"/>
                  <a:ea typeface="Montserrat" charset="0"/>
                  <a:cs typeface="Segoe UI" panose="020B0502040204020203" pitchFamily="34" charset="0"/>
                  <a:hlinkClick r:id="rId5">
                    <a:extLst>
                      <a:ext uri="{A12FA001-AC4F-418D-AE19-62706E023703}">
                        <ahyp:hlinkClr xmlns:ahyp="http://schemas.microsoft.com/office/drawing/2018/hyperlinkcolor" val="tx"/>
                      </a:ext>
                    </a:extLst>
                  </a:hlinkClick>
                </a:rPr>
                <a:t>www.WinWire.com</a:t>
              </a:r>
              <a:endParaRPr lang="en-US" dirty="0">
                <a:solidFill>
                  <a:srgbClr val="0069B8"/>
                </a:solidFill>
                <a:latin typeface="Segoe UI" panose="020B0502040204020203" pitchFamily="34" charset="0"/>
                <a:ea typeface="Montserrat" charset="0"/>
                <a:cs typeface="Segoe UI" panose="020B0502040204020203" pitchFamily="34" charset="0"/>
              </a:endParaRPr>
            </a:p>
          </p:txBody>
        </p:sp>
      </p:grpSp>
      <p:grpSp>
        <p:nvGrpSpPr>
          <p:cNvPr id="20" name="Group 19">
            <a:extLst>
              <a:ext uri="{FF2B5EF4-FFF2-40B4-BE49-F238E27FC236}">
                <a16:creationId xmlns:a16="http://schemas.microsoft.com/office/drawing/2014/main" id="{E909EA13-BE0B-2147-87E4-4116F4EE9BD8}"/>
              </a:ext>
            </a:extLst>
          </p:cNvPr>
          <p:cNvGrpSpPr/>
          <p:nvPr userDrawn="1"/>
        </p:nvGrpSpPr>
        <p:grpSpPr>
          <a:xfrm>
            <a:off x="6888762" y="5006746"/>
            <a:ext cx="2800051" cy="532526"/>
            <a:chOff x="6906692" y="4881240"/>
            <a:chExt cx="2800051" cy="532526"/>
          </a:xfrm>
        </p:grpSpPr>
        <p:sp>
          <p:nvSpPr>
            <p:cNvPr id="16" name="Oval 15">
              <a:extLst>
                <a:ext uri="{FF2B5EF4-FFF2-40B4-BE49-F238E27FC236}">
                  <a16:creationId xmlns:a16="http://schemas.microsoft.com/office/drawing/2014/main" id="{142BAD13-0A8E-D3B4-D843-13D6172F65E0}"/>
                </a:ext>
              </a:extLst>
            </p:cNvPr>
            <p:cNvSpPr/>
            <p:nvPr userDrawn="1"/>
          </p:nvSpPr>
          <p:spPr>
            <a:xfrm>
              <a:off x="6906692" y="4881240"/>
              <a:ext cx="532530" cy="532526"/>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9" name="Shape 2865">
              <a:extLst>
                <a:ext uri="{FF2B5EF4-FFF2-40B4-BE49-F238E27FC236}">
                  <a16:creationId xmlns:a16="http://schemas.microsoft.com/office/drawing/2014/main" id="{7B45D900-6609-0EF6-8E31-D2F8636DFDF4}"/>
                </a:ext>
              </a:extLst>
            </p:cNvPr>
            <p:cNvSpPr/>
            <p:nvPr userDrawn="1"/>
          </p:nvSpPr>
          <p:spPr>
            <a:xfrm>
              <a:off x="7015022" y="4992223"/>
              <a:ext cx="319096" cy="3190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0070C0"/>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sym typeface="Gill Sans"/>
              </a:endParaRPr>
            </a:p>
          </p:txBody>
        </p:sp>
        <p:sp>
          <p:nvSpPr>
            <p:cNvPr id="11" name="TextBox 10">
              <a:extLst>
                <a:ext uri="{FF2B5EF4-FFF2-40B4-BE49-F238E27FC236}">
                  <a16:creationId xmlns:a16="http://schemas.microsoft.com/office/drawing/2014/main" id="{7F8C493E-12C5-F1B2-ABEF-F325A8075E9F}"/>
                </a:ext>
              </a:extLst>
            </p:cNvPr>
            <p:cNvSpPr txBox="1"/>
            <p:nvPr userDrawn="1"/>
          </p:nvSpPr>
          <p:spPr>
            <a:xfrm>
              <a:off x="7501909" y="4980307"/>
              <a:ext cx="2204834" cy="369332"/>
            </a:xfrm>
            <a:prstGeom prst="rect">
              <a:avLst/>
            </a:prstGeom>
            <a:noFill/>
          </p:spPr>
          <p:txBody>
            <a:bodyPr wrap="none" rtlCol="0" anchor="ctr" anchorCtr="0">
              <a:spAutoFit/>
            </a:bodyPr>
            <a:lstStyle/>
            <a:p>
              <a:pPr defTabSz="914377">
                <a:defRPr/>
              </a:pPr>
              <a:r>
                <a:rPr lang="en-US" dirty="0">
                  <a:solidFill>
                    <a:srgbClr val="0069B8"/>
                  </a:solidFill>
                  <a:latin typeface="Segoe UI" panose="020B0502040204020203" pitchFamily="34" charset="0"/>
                  <a:cs typeface="Segoe UI" panose="020B0502040204020203" pitchFamily="34" charset="0"/>
                </a:rPr>
                <a:t>/Company/WinWire</a:t>
              </a:r>
            </a:p>
          </p:txBody>
        </p:sp>
      </p:grpSp>
      <p:grpSp>
        <p:nvGrpSpPr>
          <p:cNvPr id="19" name="Group 18">
            <a:extLst>
              <a:ext uri="{FF2B5EF4-FFF2-40B4-BE49-F238E27FC236}">
                <a16:creationId xmlns:a16="http://schemas.microsoft.com/office/drawing/2014/main" id="{4C10BA10-188A-A5A1-BA76-3AFA1B147876}"/>
              </a:ext>
            </a:extLst>
          </p:cNvPr>
          <p:cNvGrpSpPr/>
          <p:nvPr userDrawn="1"/>
        </p:nvGrpSpPr>
        <p:grpSpPr>
          <a:xfrm>
            <a:off x="6888762" y="4339165"/>
            <a:ext cx="1873324" cy="532526"/>
            <a:chOff x="6906692" y="4255493"/>
            <a:chExt cx="1873324" cy="532526"/>
          </a:xfrm>
        </p:grpSpPr>
        <p:sp>
          <p:nvSpPr>
            <p:cNvPr id="15" name="Oval 14">
              <a:extLst>
                <a:ext uri="{FF2B5EF4-FFF2-40B4-BE49-F238E27FC236}">
                  <a16:creationId xmlns:a16="http://schemas.microsoft.com/office/drawing/2014/main" id="{B8AAB471-249D-053A-11D2-6E2B31BB6451}"/>
                </a:ext>
              </a:extLst>
            </p:cNvPr>
            <p:cNvSpPr/>
            <p:nvPr userDrawn="1"/>
          </p:nvSpPr>
          <p:spPr>
            <a:xfrm>
              <a:off x="6906692" y="4255493"/>
              <a:ext cx="532530" cy="532526"/>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10" name="Shape 2859">
              <a:extLst>
                <a:ext uri="{FF2B5EF4-FFF2-40B4-BE49-F238E27FC236}">
                  <a16:creationId xmlns:a16="http://schemas.microsoft.com/office/drawing/2014/main" id="{B6C8F08A-19F4-BD67-F6C4-9958455B997B}"/>
                </a:ext>
              </a:extLst>
            </p:cNvPr>
            <p:cNvSpPr/>
            <p:nvPr userDrawn="1"/>
          </p:nvSpPr>
          <p:spPr>
            <a:xfrm>
              <a:off x="7011869" y="4367299"/>
              <a:ext cx="319096" cy="3190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0070C0"/>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solidFill>
                  <a:srgbClr val="FFFFFF"/>
                </a:solidFill>
                <a:effectLst>
                  <a:outerShdw blurRad="38100" dist="12700" dir="5400000" rotWithShape="0">
                    <a:srgbClr val="000000">
                      <a:alpha val="50000"/>
                    </a:srgbClr>
                  </a:outerShdw>
                </a:effectLst>
                <a:latin typeface="Gill Sans"/>
                <a:sym typeface="Gill Sans"/>
              </a:endParaRPr>
            </a:p>
          </p:txBody>
        </p:sp>
        <p:sp>
          <p:nvSpPr>
            <p:cNvPr id="12" name="TextBox 11">
              <a:extLst>
                <a:ext uri="{FF2B5EF4-FFF2-40B4-BE49-F238E27FC236}">
                  <a16:creationId xmlns:a16="http://schemas.microsoft.com/office/drawing/2014/main" id="{7359B7C4-9CAA-1DF6-9DDE-D4209ADCF7F1}"/>
                </a:ext>
              </a:extLst>
            </p:cNvPr>
            <p:cNvSpPr txBox="1"/>
            <p:nvPr userDrawn="1"/>
          </p:nvSpPr>
          <p:spPr>
            <a:xfrm>
              <a:off x="7501909" y="4323162"/>
              <a:ext cx="1278107" cy="369332"/>
            </a:xfrm>
            <a:prstGeom prst="rect">
              <a:avLst/>
            </a:prstGeom>
            <a:noFill/>
          </p:spPr>
          <p:txBody>
            <a:bodyPr wrap="none" rtlCol="0" anchor="ctr" anchorCtr="0">
              <a:spAutoFit/>
            </a:bodyPr>
            <a:lstStyle/>
            <a:p>
              <a:pPr defTabSz="914377">
                <a:defRPr/>
              </a:pPr>
              <a:r>
                <a:rPr lang="en-US" dirty="0">
                  <a:solidFill>
                    <a:srgbClr val="0069B8"/>
                  </a:solidFill>
                  <a:latin typeface="Segoe UI" panose="020B0502040204020203" pitchFamily="34" charset="0"/>
                  <a:cs typeface="Segoe UI" panose="020B0502040204020203" pitchFamily="34" charset="0"/>
                </a:rPr>
                <a:t>@WinWire</a:t>
              </a:r>
            </a:p>
          </p:txBody>
        </p:sp>
      </p:grpSp>
    </p:spTree>
    <p:extLst>
      <p:ext uri="{BB962C8B-B14F-4D97-AF65-F5344CB8AC3E}">
        <p14:creationId xmlns:p14="http://schemas.microsoft.com/office/powerpoint/2010/main" val="36793779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4DEA-1557-E8A9-5305-B565501C06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7875225-0313-BF15-ED69-3B26D1246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099021-39D3-88A6-C2D1-92C2D376E7A1}"/>
              </a:ext>
            </a:extLst>
          </p:cNvPr>
          <p:cNvSpPr>
            <a:spLocks noGrp="1"/>
          </p:cNvSpPr>
          <p:nvPr>
            <p:ph type="dt" sz="half" idx="10"/>
          </p:nvPr>
        </p:nvSpPr>
        <p:spPr/>
        <p:txBody>
          <a:bodyPr/>
          <a:lstStyle/>
          <a:p>
            <a:fld id="{B93A9D22-A393-43FC-A6CF-36F490CBCBEA}" type="datetimeFigureOut">
              <a:rPr lang="en-IN" smtClean="0"/>
              <a:t>28-11-2025</a:t>
            </a:fld>
            <a:endParaRPr lang="en-IN"/>
          </a:p>
        </p:txBody>
      </p:sp>
      <p:sp>
        <p:nvSpPr>
          <p:cNvPr id="5" name="Footer Placeholder 4">
            <a:extLst>
              <a:ext uri="{FF2B5EF4-FFF2-40B4-BE49-F238E27FC236}">
                <a16:creationId xmlns:a16="http://schemas.microsoft.com/office/drawing/2014/main" id="{033962CE-D297-9AC9-AF5B-CE09AB0EA5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93C9A7-BA8A-4E85-84E4-F290F4742C1C}"/>
              </a:ext>
            </a:extLst>
          </p:cNvPr>
          <p:cNvSpPr>
            <a:spLocks noGrp="1"/>
          </p:cNvSpPr>
          <p:nvPr>
            <p:ph type="sldNum" sz="quarter" idx="12"/>
          </p:nvPr>
        </p:nvSpPr>
        <p:spPr/>
        <p:txBody>
          <a:bodyPr/>
          <a:lstStyle/>
          <a:p>
            <a:fld id="{C85D22B0-C9A5-458C-9469-5E32346EC4A2}" type="slidenum">
              <a:rPr lang="en-IN" smtClean="0"/>
              <a:t>‹#›</a:t>
            </a:fld>
            <a:endParaRPr lang="en-IN"/>
          </a:p>
        </p:txBody>
      </p:sp>
    </p:spTree>
    <p:extLst>
      <p:ext uri="{BB962C8B-B14F-4D97-AF65-F5344CB8AC3E}">
        <p14:creationId xmlns:p14="http://schemas.microsoft.com/office/powerpoint/2010/main" val="15840080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9DF7-E158-DED2-A405-31033A357B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5D3699-3C51-4DDD-C0C1-A957AE5EF0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4C6002-F505-78B2-C697-8C7C219973D1}"/>
              </a:ext>
            </a:extLst>
          </p:cNvPr>
          <p:cNvSpPr>
            <a:spLocks noGrp="1"/>
          </p:cNvSpPr>
          <p:nvPr>
            <p:ph type="dt" sz="half" idx="10"/>
          </p:nvPr>
        </p:nvSpPr>
        <p:spPr/>
        <p:txBody>
          <a:bodyPr/>
          <a:lstStyle/>
          <a:p>
            <a:fld id="{B93A9D22-A393-43FC-A6CF-36F490CBCBEA}" type="datetimeFigureOut">
              <a:rPr lang="en-IN" smtClean="0"/>
              <a:t>28-11-2025</a:t>
            </a:fld>
            <a:endParaRPr lang="en-IN"/>
          </a:p>
        </p:txBody>
      </p:sp>
      <p:sp>
        <p:nvSpPr>
          <p:cNvPr id="5" name="Footer Placeholder 4">
            <a:extLst>
              <a:ext uri="{FF2B5EF4-FFF2-40B4-BE49-F238E27FC236}">
                <a16:creationId xmlns:a16="http://schemas.microsoft.com/office/drawing/2014/main" id="{632DD7B7-4639-5147-1698-9F3A619105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1D6872-74BB-783C-1C3C-9D3A788C0B6A}"/>
              </a:ext>
            </a:extLst>
          </p:cNvPr>
          <p:cNvSpPr>
            <a:spLocks noGrp="1"/>
          </p:cNvSpPr>
          <p:nvPr>
            <p:ph type="sldNum" sz="quarter" idx="12"/>
          </p:nvPr>
        </p:nvSpPr>
        <p:spPr/>
        <p:txBody>
          <a:bodyPr/>
          <a:lstStyle/>
          <a:p>
            <a:fld id="{C85D22B0-C9A5-458C-9469-5E32346EC4A2}" type="slidenum">
              <a:rPr lang="en-IN" smtClean="0"/>
              <a:t>‹#›</a:t>
            </a:fld>
            <a:endParaRPr lang="en-IN"/>
          </a:p>
        </p:txBody>
      </p:sp>
    </p:spTree>
    <p:extLst>
      <p:ext uri="{BB962C8B-B14F-4D97-AF65-F5344CB8AC3E}">
        <p14:creationId xmlns:p14="http://schemas.microsoft.com/office/powerpoint/2010/main" val="1517708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D6E8-7290-5200-1C9B-AB61F3EF39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CFD1D9F-D16A-0372-FFD2-FCBEEF2D57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8E2863-A273-8A66-303A-83D830913EBE}"/>
              </a:ext>
            </a:extLst>
          </p:cNvPr>
          <p:cNvSpPr>
            <a:spLocks noGrp="1"/>
          </p:cNvSpPr>
          <p:nvPr>
            <p:ph type="dt" sz="half" idx="10"/>
          </p:nvPr>
        </p:nvSpPr>
        <p:spPr/>
        <p:txBody>
          <a:bodyPr/>
          <a:lstStyle/>
          <a:p>
            <a:fld id="{B93A9D22-A393-43FC-A6CF-36F490CBCBEA}" type="datetimeFigureOut">
              <a:rPr lang="en-IN" smtClean="0"/>
              <a:t>28-11-2025</a:t>
            </a:fld>
            <a:endParaRPr lang="en-IN"/>
          </a:p>
        </p:txBody>
      </p:sp>
      <p:sp>
        <p:nvSpPr>
          <p:cNvPr id="5" name="Footer Placeholder 4">
            <a:extLst>
              <a:ext uri="{FF2B5EF4-FFF2-40B4-BE49-F238E27FC236}">
                <a16:creationId xmlns:a16="http://schemas.microsoft.com/office/drawing/2014/main" id="{25A0F875-9ACE-6E92-6541-D1058096AE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8353F9-5A55-01FB-AFFE-6540525277DC}"/>
              </a:ext>
            </a:extLst>
          </p:cNvPr>
          <p:cNvSpPr>
            <a:spLocks noGrp="1"/>
          </p:cNvSpPr>
          <p:nvPr>
            <p:ph type="sldNum" sz="quarter" idx="12"/>
          </p:nvPr>
        </p:nvSpPr>
        <p:spPr/>
        <p:txBody>
          <a:bodyPr/>
          <a:lstStyle/>
          <a:p>
            <a:fld id="{C85D22B0-C9A5-458C-9469-5E32346EC4A2}" type="slidenum">
              <a:rPr lang="en-IN" smtClean="0"/>
              <a:t>‹#›</a:t>
            </a:fld>
            <a:endParaRPr lang="en-IN"/>
          </a:p>
        </p:txBody>
      </p:sp>
    </p:spTree>
    <p:extLst>
      <p:ext uri="{BB962C8B-B14F-4D97-AF65-F5344CB8AC3E}">
        <p14:creationId xmlns:p14="http://schemas.microsoft.com/office/powerpoint/2010/main" val="34432935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3F2-4E32-D6E5-06FF-B817623111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DD1CEE-37FD-BCA2-A32C-5AD02D9CD7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41506FE-3CDE-FE5B-F3FB-7BCA0B989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227DB7-52B5-5DC1-E97B-7513597A3BA1}"/>
              </a:ext>
            </a:extLst>
          </p:cNvPr>
          <p:cNvSpPr>
            <a:spLocks noGrp="1"/>
          </p:cNvSpPr>
          <p:nvPr>
            <p:ph type="dt" sz="half" idx="10"/>
          </p:nvPr>
        </p:nvSpPr>
        <p:spPr/>
        <p:txBody>
          <a:bodyPr/>
          <a:lstStyle/>
          <a:p>
            <a:fld id="{B93A9D22-A393-43FC-A6CF-36F490CBCBEA}" type="datetimeFigureOut">
              <a:rPr lang="en-IN" smtClean="0"/>
              <a:t>28-11-2025</a:t>
            </a:fld>
            <a:endParaRPr lang="en-IN"/>
          </a:p>
        </p:txBody>
      </p:sp>
      <p:sp>
        <p:nvSpPr>
          <p:cNvPr id="6" name="Footer Placeholder 5">
            <a:extLst>
              <a:ext uri="{FF2B5EF4-FFF2-40B4-BE49-F238E27FC236}">
                <a16:creationId xmlns:a16="http://schemas.microsoft.com/office/drawing/2014/main" id="{C4108171-514A-76C5-ED53-37374E3A6A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566FF5-ABF5-3A4E-324D-A17A27DD7554}"/>
              </a:ext>
            </a:extLst>
          </p:cNvPr>
          <p:cNvSpPr>
            <a:spLocks noGrp="1"/>
          </p:cNvSpPr>
          <p:nvPr>
            <p:ph type="sldNum" sz="quarter" idx="12"/>
          </p:nvPr>
        </p:nvSpPr>
        <p:spPr/>
        <p:txBody>
          <a:bodyPr/>
          <a:lstStyle/>
          <a:p>
            <a:fld id="{C85D22B0-C9A5-458C-9469-5E32346EC4A2}" type="slidenum">
              <a:rPr lang="en-IN" smtClean="0"/>
              <a:t>‹#›</a:t>
            </a:fld>
            <a:endParaRPr lang="en-IN"/>
          </a:p>
        </p:txBody>
      </p:sp>
    </p:spTree>
    <p:extLst>
      <p:ext uri="{BB962C8B-B14F-4D97-AF65-F5344CB8AC3E}">
        <p14:creationId xmlns:p14="http://schemas.microsoft.com/office/powerpoint/2010/main" val="31132568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9465-68F4-5AEB-3314-1D41E61B1DA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28E4D2-C629-A160-D9E2-85571A80F9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0E2CAA-3454-9886-FA12-676065600E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1E9718-6818-A3D8-586B-0231E0E5C8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8B79D8-9B8A-B802-86FA-C13AA063F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610E31-6DBE-37E6-E53C-07050ED8014E}"/>
              </a:ext>
            </a:extLst>
          </p:cNvPr>
          <p:cNvSpPr>
            <a:spLocks noGrp="1"/>
          </p:cNvSpPr>
          <p:nvPr>
            <p:ph type="dt" sz="half" idx="10"/>
          </p:nvPr>
        </p:nvSpPr>
        <p:spPr/>
        <p:txBody>
          <a:bodyPr/>
          <a:lstStyle/>
          <a:p>
            <a:fld id="{B93A9D22-A393-43FC-A6CF-36F490CBCBEA}" type="datetimeFigureOut">
              <a:rPr lang="en-IN" smtClean="0"/>
              <a:t>28-11-2025</a:t>
            </a:fld>
            <a:endParaRPr lang="en-IN"/>
          </a:p>
        </p:txBody>
      </p:sp>
      <p:sp>
        <p:nvSpPr>
          <p:cNvPr id="8" name="Footer Placeholder 7">
            <a:extLst>
              <a:ext uri="{FF2B5EF4-FFF2-40B4-BE49-F238E27FC236}">
                <a16:creationId xmlns:a16="http://schemas.microsoft.com/office/drawing/2014/main" id="{F167725B-CAD6-8E92-1121-BA4C48BBFF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78711F0-C931-064F-8E1B-3F915778E2BA}"/>
              </a:ext>
            </a:extLst>
          </p:cNvPr>
          <p:cNvSpPr>
            <a:spLocks noGrp="1"/>
          </p:cNvSpPr>
          <p:nvPr>
            <p:ph type="sldNum" sz="quarter" idx="12"/>
          </p:nvPr>
        </p:nvSpPr>
        <p:spPr/>
        <p:txBody>
          <a:bodyPr/>
          <a:lstStyle/>
          <a:p>
            <a:fld id="{C85D22B0-C9A5-458C-9469-5E32346EC4A2}" type="slidenum">
              <a:rPr lang="en-IN" smtClean="0"/>
              <a:t>‹#›</a:t>
            </a:fld>
            <a:endParaRPr lang="en-IN"/>
          </a:p>
        </p:txBody>
      </p:sp>
    </p:spTree>
    <p:extLst>
      <p:ext uri="{BB962C8B-B14F-4D97-AF65-F5344CB8AC3E}">
        <p14:creationId xmlns:p14="http://schemas.microsoft.com/office/powerpoint/2010/main" val="313505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Segoe UI" panose="020B0502040204020203" pitchFamily="34" charset="0"/>
              </a:defRPr>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atin typeface="Segoe UI" panose="020B0502040204020203" pitchFamily="34" charset="0"/>
              </a:defRPr>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3" y="2505075"/>
            <a:ext cx="5183188" cy="3684588"/>
          </a:xfrm>
        </p:spPr>
        <p:txBody>
          <a:bodyPr/>
          <a:lstStyle>
            <a:lvl1pPr>
              <a:defRPr>
                <a:latin typeface="Segoe UI" panose="020B0502040204020203" pitchFamily="34" charset="0"/>
              </a:defRPr>
            </a:lvl1pPr>
            <a:lvl2pPr>
              <a:defRPr>
                <a:latin typeface="Segoe UI" panose="020B0502040204020203" pitchFamily="34" charset="0"/>
              </a:defRPr>
            </a:lvl2pPr>
            <a:lvl3pPr>
              <a:defRPr>
                <a:latin typeface="Segoe UI" panose="020B0502040204020203" pitchFamily="34" charset="0"/>
              </a:defRPr>
            </a:lvl3pPr>
            <a:lvl4pPr>
              <a:defRPr>
                <a:latin typeface="Segoe UI" panose="020B0502040204020203" pitchFamily="34" charset="0"/>
              </a:defRPr>
            </a:lvl4pPr>
            <a:lvl5pPr>
              <a:defRPr>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38751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824C-5990-A3B6-F17C-D26D79865EF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857D63-8058-1A23-E9F0-0047FF8E8AE1}"/>
              </a:ext>
            </a:extLst>
          </p:cNvPr>
          <p:cNvSpPr>
            <a:spLocks noGrp="1"/>
          </p:cNvSpPr>
          <p:nvPr>
            <p:ph type="dt" sz="half" idx="10"/>
          </p:nvPr>
        </p:nvSpPr>
        <p:spPr/>
        <p:txBody>
          <a:bodyPr/>
          <a:lstStyle/>
          <a:p>
            <a:fld id="{B93A9D22-A393-43FC-A6CF-36F490CBCBEA}" type="datetimeFigureOut">
              <a:rPr lang="en-IN" smtClean="0"/>
              <a:t>28-11-2025</a:t>
            </a:fld>
            <a:endParaRPr lang="en-IN"/>
          </a:p>
        </p:txBody>
      </p:sp>
      <p:sp>
        <p:nvSpPr>
          <p:cNvPr id="4" name="Footer Placeholder 3">
            <a:extLst>
              <a:ext uri="{FF2B5EF4-FFF2-40B4-BE49-F238E27FC236}">
                <a16:creationId xmlns:a16="http://schemas.microsoft.com/office/drawing/2014/main" id="{84CA3A48-AF37-1194-CF28-F14FEA2EFC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03E238-ED4F-5569-7B3A-B37691C2335D}"/>
              </a:ext>
            </a:extLst>
          </p:cNvPr>
          <p:cNvSpPr>
            <a:spLocks noGrp="1"/>
          </p:cNvSpPr>
          <p:nvPr>
            <p:ph type="sldNum" sz="quarter" idx="12"/>
          </p:nvPr>
        </p:nvSpPr>
        <p:spPr/>
        <p:txBody>
          <a:bodyPr/>
          <a:lstStyle/>
          <a:p>
            <a:fld id="{C85D22B0-C9A5-458C-9469-5E32346EC4A2}" type="slidenum">
              <a:rPr lang="en-IN" smtClean="0"/>
              <a:t>‹#›</a:t>
            </a:fld>
            <a:endParaRPr lang="en-IN"/>
          </a:p>
        </p:txBody>
      </p:sp>
    </p:spTree>
    <p:extLst>
      <p:ext uri="{BB962C8B-B14F-4D97-AF65-F5344CB8AC3E}">
        <p14:creationId xmlns:p14="http://schemas.microsoft.com/office/powerpoint/2010/main" val="39251583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8203C8-57E2-C349-00CF-BF4BAE41D1E6}"/>
              </a:ext>
            </a:extLst>
          </p:cNvPr>
          <p:cNvSpPr>
            <a:spLocks noGrp="1"/>
          </p:cNvSpPr>
          <p:nvPr>
            <p:ph type="dt" sz="half" idx="10"/>
          </p:nvPr>
        </p:nvSpPr>
        <p:spPr/>
        <p:txBody>
          <a:bodyPr/>
          <a:lstStyle/>
          <a:p>
            <a:fld id="{B93A9D22-A393-43FC-A6CF-36F490CBCBEA}" type="datetimeFigureOut">
              <a:rPr lang="en-IN" smtClean="0"/>
              <a:t>28-11-2025</a:t>
            </a:fld>
            <a:endParaRPr lang="en-IN"/>
          </a:p>
        </p:txBody>
      </p:sp>
      <p:sp>
        <p:nvSpPr>
          <p:cNvPr id="3" name="Footer Placeholder 2">
            <a:extLst>
              <a:ext uri="{FF2B5EF4-FFF2-40B4-BE49-F238E27FC236}">
                <a16:creationId xmlns:a16="http://schemas.microsoft.com/office/drawing/2014/main" id="{EAAB8097-5027-1286-906C-4601383F67D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7F5126-35EA-7AE4-8A94-4C4B6F738355}"/>
              </a:ext>
            </a:extLst>
          </p:cNvPr>
          <p:cNvSpPr>
            <a:spLocks noGrp="1"/>
          </p:cNvSpPr>
          <p:nvPr>
            <p:ph type="sldNum" sz="quarter" idx="12"/>
          </p:nvPr>
        </p:nvSpPr>
        <p:spPr/>
        <p:txBody>
          <a:bodyPr/>
          <a:lstStyle/>
          <a:p>
            <a:fld id="{C85D22B0-C9A5-458C-9469-5E32346EC4A2}" type="slidenum">
              <a:rPr lang="en-IN" smtClean="0"/>
              <a:t>‹#›</a:t>
            </a:fld>
            <a:endParaRPr lang="en-IN"/>
          </a:p>
        </p:txBody>
      </p:sp>
    </p:spTree>
    <p:extLst>
      <p:ext uri="{BB962C8B-B14F-4D97-AF65-F5344CB8AC3E}">
        <p14:creationId xmlns:p14="http://schemas.microsoft.com/office/powerpoint/2010/main" val="12341551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9C7B7-77F7-F53D-0AD2-C72F9CEF6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1D00942-5F7E-C016-842F-A1283A6687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294773-0D79-D267-9A89-EA6290A0F0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72C379-AFBC-2E10-CD05-4A79BD37C020}"/>
              </a:ext>
            </a:extLst>
          </p:cNvPr>
          <p:cNvSpPr>
            <a:spLocks noGrp="1"/>
          </p:cNvSpPr>
          <p:nvPr>
            <p:ph type="dt" sz="half" idx="10"/>
          </p:nvPr>
        </p:nvSpPr>
        <p:spPr/>
        <p:txBody>
          <a:bodyPr/>
          <a:lstStyle/>
          <a:p>
            <a:fld id="{B93A9D22-A393-43FC-A6CF-36F490CBCBEA}" type="datetimeFigureOut">
              <a:rPr lang="en-IN" smtClean="0"/>
              <a:t>28-11-2025</a:t>
            </a:fld>
            <a:endParaRPr lang="en-IN"/>
          </a:p>
        </p:txBody>
      </p:sp>
      <p:sp>
        <p:nvSpPr>
          <p:cNvPr id="6" name="Footer Placeholder 5">
            <a:extLst>
              <a:ext uri="{FF2B5EF4-FFF2-40B4-BE49-F238E27FC236}">
                <a16:creationId xmlns:a16="http://schemas.microsoft.com/office/drawing/2014/main" id="{75C66896-7568-FE9E-2A40-9663F4B221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DB5AC0-DBD6-D177-35B4-65EF4058F940}"/>
              </a:ext>
            </a:extLst>
          </p:cNvPr>
          <p:cNvSpPr>
            <a:spLocks noGrp="1"/>
          </p:cNvSpPr>
          <p:nvPr>
            <p:ph type="sldNum" sz="quarter" idx="12"/>
          </p:nvPr>
        </p:nvSpPr>
        <p:spPr/>
        <p:txBody>
          <a:bodyPr/>
          <a:lstStyle/>
          <a:p>
            <a:fld id="{C85D22B0-C9A5-458C-9469-5E32346EC4A2}" type="slidenum">
              <a:rPr lang="en-IN" smtClean="0"/>
              <a:t>‹#›</a:t>
            </a:fld>
            <a:endParaRPr lang="en-IN"/>
          </a:p>
        </p:txBody>
      </p:sp>
    </p:spTree>
    <p:extLst>
      <p:ext uri="{BB962C8B-B14F-4D97-AF65-F5344CB8AC3E}">
        <p14:creationId xmlns:p14="http://schemas.microsoft.com/office/powerpoint/2010/main" val="42473324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764E-AA78-7FD9-DA61-21E7952EA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4384A4-66F0-27DF-6231-68C6C13FB0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78BA2C7-74B4-3C6A-6919-4D1D70CD9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C8F30D-E016-19BB-72AA-AC3D9E15037E}"/>
              </a:ext>
            </a:extLst>
          </p:cNvPr>
          <p:cNvSpPr>
            <a:spLocks noGrp="1"/>
          </p:cNvSpPr>
          <p:nvPr>
            <p:ph type="dt" sz="half" idx="10"/>
          </p:nvPr>
        </p:nvSpPr>
        <p:spPr/>
        <p:txBody>
          <a:bodyPr/>
          <a:lstStyle/>
          <a:p>
            <a:fld id="{B93A9D22-A393-43FC-A6CF-36F490CBCBEA}" type="datetimeFigureOut">
              <a:rPr lang="en-IN" smtClean="0"/>
              <a:t>28-11-2025</a:t>
            </a:fld>
            <a:endParaRPr lang="en-IN"/>
          </a:p>
        </p:txBody>
      </p:sp>
      <p:sp>
        <p:nvSpPr>
          <p:cNvPr id="6" name="Footer Placeholder 5">
            <a:extLst>
              <a:ext uri="{FF2B5EF4-FFF2-40B4-BE49-F238E27FC236}">
                <a16:creationId xmlns:a16="http://schemas.microsoft.com/office/drawing/2014/main" id="{1D8B0C56-BE5F-A6D4-DDA3-10460C1EA4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960D0E-486C-2DDF-AE25-5BBC77B9C315}"/>
              </a:ext>
            </a:extLst>
          </p:cNvPr>
          <p:cNvSpPr>
            <a:spLocks noGrp="1"/>
          </p:cNvSpPr>
          <p:nvPr>
            <p:ph type="sldNum" sz="quarter" idx="12"/>
          </p:nvPr>
        </p:nvSpPr>
        <p:spPr/>
        <p:txBody>
          <a:bodyPr/>
          <a:lstStyle/>
          <a:p>
            <a:fld id="{C85D22B0-C9A5-458C-9469-5E32346EC4A2}" type="slidenum">
              <a:rPr lang="en-IN" smtClean="0"/>
              <a:t>‹#›</a:t>
            </a:fld>
            <a:endParaRPr lang="en-IN"/>
          </a:p>
        </p:txBody>
      </p:sp>
    </p:spTree>
    <p:extLst>
      <p:ext uri="{BB962C8B-B14F-4D97-AF65-F5344CB8AC3E}">
        <p14:creationId xmlns:p14="http://schemas.microsoft.com/office/powerpoint/2010/main" val="12728273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7CAB-1B53-1850-3572-0874B4503A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720624-2530-829F-A801-7F263198D1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5ECE6E-02B3-E5CA-C6DB-D1ABDC4A8B36}"/>
              </a:ext>
            </a:extLst>
          </p:cNvPr>
          <p:cNvSpPr>
            <a:spLocks noGrp="1"/>
          </p:cNvSpPr>
          <p:nvPr>
            <p:ph type="dt" sz="half" idx="10"/>
          </p:nvPr>
        </p:nvSpPr>
        <p:spPr/>
        <p:txBody>
          <a:bodyPr/>
          <a:lstStyle/>
          <a:p>
            <a:fld id="{B93A9D22-A393-43FC-A6CF-36F490CBCBEA}" type="datetimeFigureOut">
              <a:rPr lang="en-IN" smtClean="0"/>
              <a:t>28-11-2025</a:t>
            </a:fld>
            <a:endParaRPr lang="en-IN"/>
          </a:p>
        </p:txBody>
      </p:sp>
      <p:sp>
        <p:nvSpPr>
          <p:cNvPr id="5" name="Footer Placeholder 4">
            <a:extLst>
              <a:ext uri="{FF2B5EF4-FFF2-40B4-BE49-F238E27FC236}">
                <a16:creationId xmlns:a16="http://schemas.microsoft.com/office/drawing/2014/main" id="{C7624072-14A3-B51F-F595-CC7743183E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997F80-5A4A-E2BB-117F-90B507ADD2F6}"/>
              </a:ext>
            </a:extLst>
          </p:cNvPr>
          <p:cNvSpPr>
            <a:spLocks noGrp="1"/>
          </p:cNvSpPr>
          <p:nvPr>
            <p:ph type="sldNum" sz="quarter" idx="12"/>
          </p:nvPr>
        </p:nvSpPr>
        <p:spPr/>
        <p:txBody>
          <a:bodyPr/>
          <a:lstStyle/>
          <a:p>
            <a:fld id="{C85D22B0-C9A5-458C-9469-5E32346EC4A2}" type="slidenum">
              <a:rPr lang="en-IN" smtClean="0"/>
              <a:t>‹#›</a:t>
            </a:fld>
            <a:endParaRPr lang="en-IN"/>
          </a:p>
        </p:txBody>
      </p:sp>
    </p:spTree>
    <p:extLst>
      <p:ext uri="{BB962C8B-B14F-4D97-AF65-F5344CB8AC3E}">
        <p14:creationId xmlns:p14="http://schemas.microsoft.com/office/powerpoint/2010/main" val="1538765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467D9B-1633-FA44-CD38-23ADB0EAA7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3B1962-69F7-B86D-0BAB-378D0BD0DA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FAB75E-1E50-5144-5326-425F747ABC7F}"/>
              </a:ext>
            </a:extLst>
          </p:cNvPr>
          <p:cNvSpPr>
            <a:spLocks noGrp="1"/>
          </p:cNvSpPr>
          <p:nvPr>
            <p:ph type="dt" sz="half" idx="10"/>
          </p:nvPr>
        </p:nvSpPr>
        <p:spPr/>
        <p:txBody>
          <a:bodyPr/>
          <a:lstStyle/>
          <a:p>
            <a:fld id="{B93A9D22-A393-43FC-A6CF-36F490CBCBEA}" type="datetimeFigureOut">
              <a:rPr lang="en-IN" smtClean="0"/>
              <a:t>28-11-2025</a:t>
            </a:fld>
            <a:endParaRPr lang="en-IN"/>
          </a:p>
        </p:txBody>
      </p:sp>
      <p:sp>
        <p:nvSpPr>
          <p:cNvPr id="5" name="Footer Placeholder 4">
            <a:extLst>
              <a:ext uri="{FF2B5EF4-FFF2-40B4-BE49-F238E27FC236}">
                <a16:creationId xmlns:a16="http://schemas.microsoft.com/office/drawing/2014/main" id="{A1C552BF-1C93-2452-EE87-8B5D2D753A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E49519-4DAA-1456-D004-51D2EC9A4CF2}"/>
              </a:ext>
            </a:extLst>
          </p:cNvPr>
          <p:cNvSpPr>
            <a:spLocks noGrp="1"/>
          </p:cNvSpPr>
          <p:nvPr>
            <p:ph type="sldNum" sz="quarter" idx="12"/>
          </p:nvPr>
        </p:nvSpPr>
        <p:spPr/>
        <p:txBody>
          <a:bodyPr/>
          <a:lstStyle/>
          <a:p>
            <a:fld id="{C85D22B0-C9A5-458C-9469-5E32346EC4A2}" type="slidenum">
              <a:rPr lang="en-IN" smtClean="0"/>
              <a:t>‹#›</a:t>
            </a:fld>
            <a:endParaRPr lang="en-IN"/>
          </a:p>
        </p:txBody>
      </p:sp>
    </p:spTree>
    <p:extLst>
      <p:ext uri="{BB962C8B-B14F-4D97-AF65-F5344CB8AC3E}">
        <p14:creationId xmlns:p14="http://schemas.microsoft.com/office/powerpoint/2010/main" val="20912145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6556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076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E4D5DA8-838B-BA7E-BAF8-74C906F8C4BD}"/>
              </a:ext>
            </a:extLst>
          </p:cNvPr>
          <p:cNvSpPr/>
          <p:nvPr userDrawn="1"/>
        </p:nvSpPr>
        <p:spPr>
          <a:xfrm rot="3600000">
            <a:off x="-2259323" y="484262"/>
            <a:ext cx="7815980" cy="6152875"/>
          </a:xfrm>
          <a:custGeom>
            <a:avLst/>
            <a:gdLst>
              <a:gd name="connsiteX0" fmla="*/ 0 w 7815980"/>
              <a:gd name="connsiteY0" fmla="*/ 2723876 h 6152875"/>
              <a:gd name="connsiteX1" fmla="*/ 1572631 w 7815980"/>
              <a:gd name="connsiteY1" fmla="*/ 0 h 6152875"/>
              <a:gd name="connsiteX2" fmla="*/ 7554038 w 7815980"/>
              <a:gd name="connsiteY2" fmla="*/ 0 h 6152875"/>
              <a:gd name="connsiteX3" fmla="*/ 7815980 w 7815980"/>
              <a:gd name="connsiteY3" fmla="*/ 261942 h 6152875"/>
              <a:gd name="connsiteX4" fmla="*/ 7815980 w 7815980"/>
              <a:gd name="connsiteY4" fmla="*/ 2902200 h 6152875"/>
              <a:gd name="connsiteX5" fmla="*/ 5939202 w 7815980"/>
              <a:gd name="connsiteY5" fmla="*/ 6152875 h 61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5980" h="6152875">
                <a:moveTo>
                  <a:pt x="0" y="2723876"/>
                </a:moveTo>
                <a:lnTo>
                  <a:pt x="1572631" y="0"/>
                </a:lnTo>
                <a:lnTo>
                  <a:pt x="7554038" y="0"/>
                </a:lnTo>
                <a:cubicBezTo>
                  <a:pt x="7698705" y="0"/>
                  <a:pt x="7815980" y="117275"/>
                  <a:pt x="7815980" y="261942"/>
                </a:cubicBezTo>
                <a:lnTo>
                  <a:pt x="7815980" y="2902200"/>
                </a:lnTo>
                <a:lnTo>
                  <a:pt x="5939202" y="6152875"/>
                </a:lnTo>
                <a:close/>
              </a:path>
            </a:pathLst>
          </a:custGeom>
          <a:solidFill>
            <a:srgbClr val="00ACEC"/>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Picture Placeholder 20">
            <a:extLst>
              <a:ext uri="{FF2B5EF4-FFF2-40B4-BE49-F238E27FC236}">
                <a16:creationId xmlns:a16="http://schemas.microsoft.com/office/drawing/2014/main" id="{99B78EEE-FB2E-889A-FA8C-AB6A9E3C7C40}"/>
              </a:ext>
            </a:extLst>
          </p:cNvPr>
          <p:cNvSpPr>
            <a:spLocks noGrp="1"/>
          </p:cNvSpPr>
          <p:nvPr>
            <p:ph type="pic" sz="quarter" idx="10" hasCustomPrompt="1"/>
          </p:nvPr>
        </p:nvSpPr>
        <p:spPr>
          <a:xfrm>
            <a:off x="2" y="0"/>
            <a:ext cx="5937949" cy="6858000"/>
          </a:xfrm>
          <a:custGeom>
            <a:avLst/>
            <a:gdLst>
              <a:gd name="connsiteX0" fmla="*/ 0 w 5937949"/>
              <a:gd name="connsiteY0" fmla="*/ 0 h 6858000"/>
              <a:gd name="connsiteX1" fmla="*/ 2960978 w 5937949"/>
              <a:gd name="connsiteY1" fmla="*/ 0 h 6858000"/>
              <a:gd name="connsiteX2" fmla="*/ 5904517 w 5937949"/>
              <a:gd name="connsiteY2" fmla="*/ 5098359 h 6858000"/>
              <a:gd name="connsiteX3" fmla="*/ 5813293 w 5937949"/>
              <a:gd name="connsiteY3" fmla="*/ 5438813 h 6858000"/>
              <a:gd name="connsiteX4" fmla="*/ 3355188 w 5937949"/>
              <a:gd name="connsiteY4" fmla="*/ 6858000 h 6858000"/>
              <a:gd name="connsiteX5" fmla="*/ 0 w 593794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949" h="6858000">
                <a:moveTo>
                  <a:pt x="0" y="0"/>
                </a:moveTo>
                <a:lnTo>
                  <a:pt x="2960978" y="0"/>
                </a:lnTo>
                <a:lnTo>
                  <a:pt x="5904517" y="5098359"/>
                </a:lnTo>
                <a:cubicBezTo>
                  <a:pt x="5973340" y="5217563"/>
                  <a:pt x="5932497" y="5369990"/>
                  <a:pt x="5813293" y="5438813"/>
                </a:cubicBezTo>
                <a:lnTo>
                  <a:pt x="3355188" y="6858000"/>
                </a:lnTo>
                <a:lnTo>
                  <a:pt x="0" y="6858000"/>
                </a:lnTo>
                <a:close/>
              </a:path>
            </a:pathLst>
          </a:custGeom>
        </p:spPr>
        <p:txBody>
          <a:bodyPr wrap="square" anchor="ctr">
            <a:noAutofit/>
          </a:bodyPr>
          <a:lstStyle>
            <a:lvl1pPr marL="0" indent="0" algn="ctr">
              <a:buNone/>
              <a:defRPr sz="1400">
                <a:solidFill>
                  <a:schemeClr val="bg1"/>
                </a:solidFill>
              </a:defRPr>
            </a:lvl1pPr>
          </a:lstStyle>
          <a:p>
            <a:r>
              <a:rPr lang="en-IN"/>
              <a:t>Image Here</a:t>
            </a:r>
          </a:p>
        </p:txBody>
      </p:sp>
      <p:sp>
        <p:nvSpPr>
          <p:cNvPr id="28" name="TextBox 27">
            <a:extLst>
              <a:ext uri="{FF2B5EF4-FFF2-40B4-BE49-F238E27FC236}">
                <a16:creationId xmlns:a16="http://schemas.microsoft.com/office/drawing/2014/main" id="{35BBF716-1D62-8916-A16A-BE49092D74E2}"/>
              </a:ext>
            </a:extLst>
          </p:cNvPr>
          <p:cNvSpPr txBox="1"/>
          <p:nvPr userDrawn="1"/>
        </p:nvSpPr>
        <p:spPr>
          <a:xfrm>
            <a:off x="6749977" y="2316806"/>
            <a:ext cx="4750011" cy="404854"/>
          </a:xfrm>
          <a:prstGeom prst="rect">
            <a:avLst/>
          </a:prstGeom>
          <a:noFill/>
        </p:spPr>
        <p:txBody>
          <a:bodyPr wrap="square">
            <a:spAutoFit/>
          </a:bodyPr>
          <a:lstStyle/>
          <a:p>
            <a:pPr lvl="0" algn="ctr">
              <a:lnSpc>
                <a:spcPts val="1800"/>
              </a:lnSpc>
              <a:spcBef>
                <a:spcPts val="600"/>
              </a:spcBef>
              <a:buClr>
                <a:srgbClr val="00B0F0"/>
              </a:buClr>
              <a:buSzPct val="80000"/>
              <a:defRPr/>
            </a:pPr>
            <a:r>
              <a:rPr lang="en-IN" sz="4400" b="1">
                <a:solidFill>
                  <a:srgbClr val="014978"/>
                </a:solidFill>
                <a:latin typeface="Segoe UI" panose="020B0502040204020203" pitchFamily="34" charset="0"/>
                <a:ea typeface="Roboto" panose="02000000000000000000" pitchFamily="2" charset="0"/>
              </a:rPr>
              <a:t>GET CONNECTED</a:t>
            </a:r>
          </a:p>
        </p:txBody>
      </p:sp>
      <p:cxnSp>
        <p:nvCxnSpPr>
          <p:cNvPr id="42" name="Straight Connector 41">
            <a:extLst>
              <a:ext uri="{FF2B5EF4-FFF2-40B4-BE49-F238E27FC236}">
                <a16:creationId xmlns:a16="http://schemas.microsoft.com/office/drawing/2014/main" id="{52963FA4-E0CE-7752-4478-774C04CA73A8}"/>
              </a:ext>
            </a:extLst>
          </p:cNvPr>
          <p:cNvCxnSpPr>
            <a:cxnSpLocks/>
          </p:cNvCxnSpPr>
          <p:nvPr/>
        </p:nvCxnSpPr>
        <p:spPr>
          <a:xfrm>
            <a:off x="4767943" y="2797071"/>
            <a:ext cx="7424055" cy="0"/>
          </a:xfrm>
          <a:prstGeom prst="line">
            <a:avLst/>
          </a:prstGeom>
          <a:ln w="19050">
            <a:solidFill>
              <a:srgbClr val="9FE6FF"/>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EF0E70A-12B3-212A-C42F-93BA7AF91F5D}"/>
              </a:ext>
            </a:extLst>
          </p:cNvPr>
          <p:cNvGrpSpPr/>
          <p:nvPr userDrawn="1"/>
        </p:nvGrpSpPr>
        <p:grpSpPr>
          <a:xfrm>
            <a:off x="1" y="6505770"/>
            <a:ext cx="12191998" cy="352230"/>
            <a:chOff x="1" y="6505770"/>
            <a:chExt cx="12191998" cy="352230"/>
          </a:xfrm>
        </p:grpSpPr>
        <p:sp>
          <p:nvSpPr>
            <p:cNvPr id="46" name="TextBox 45">
              <a:extLst>
                <a:ext uri="{FF2B5EF4-FFF2-40B4-BE49-F238E27FC236}">
                  <a16:creationId xmlns:a16="http://schemas.microsoft.com/office/drawing/2014/main" id="{8E71E7CE-5BB8-87E2-939E-860096AF5D11}"/>
                </a:ext>
              </a:extLst>
            </p:cNvPr>
            <p:cNvSpPr txBox="1"/>
            <p:nvPr/>
          </p:nvSpPr>
          <p:spPr>
            <a:xfrm>
              <a:off x="4650097" y="6505770"/>
              <a:ext cx="289180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47" name="Rectangle 46">
              <a:extLst>
                <a:ext uri="{FF2B5EF4-FFF2-40B4-BE49-F238E27FC236}">
                  <a16:creationId xmlns:a16="http://schemas.microsoft.com/office/drawing/2014/main" id="{8EB73199-1F95-712A-1C4C-25DD861F52B4}"/>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0" name="Graphic 49">
            <a:extLst>
              <a:ext uri="{FF2B5EF4-FFF2-40B4-BE49-F238E27FC236}">
                <a16:creationId xmlns:a16="http://schemas.microsoft.com/office/drawing/2014/main" id="{27C2C7DF-FA67-6D6B-9912-1F62F932848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81585" y="1054585"/>
            <a:ext cx="2483552" cy="481305"/>
          </a:xfrm>
          <a:prstGeom prst="rect">
            <a:avLst/>
          </a:prstGeom>
        </p:spPr>
      </p:pic>
      <p:grpSp>
        <p:nvGrpSpPr>
          <p:cNvPr id="17" name="Group 16">
            <a:extLst>
              <a:ext uri="{FF2B5EF4-FFF2-40B4-BE49-F238E27FC236}">
                <a16:creationId xmlns:a16="http://schemas.microsoft.com/office/drawing/2014/main" id="{B995DF35-E060-7D8D-DB68-8489CCBCAB37}"/>
              </a:ext>
            </a:extLst>
          </p:cNvPr>
          <p:cNvGrpSpPr/>
          <p:nvPr userDrawn="1"/>
        </p:nvGrpSpPr>
        <p:grpSpPr>
          <a:xfrm>
            <a:off x="6888762" y="3004001"/>
            <a:ext cx="2819096" cy="532526"/>
            <a:chOff x="6906692" y="3004001"/>
            <a:chExt cx="2819096" cy="532526"/>
          </a:xfrm>
        </p:grpSpPr>
        <p:sp>
          <p:nvSpPr>
            <p:cNvPr id="36" name="Oval 35">
              <a:extLst>
                <a:ext uri="{FF2B5EF4-FFF2-40B4-BE49-F238E27FC236}">
                  <a16:creationId xmlns:a16="http://schemas.microsoft.com/office/drawing/2014/main" id="{05455753-706B-A041-C601-4599F2133E7D}"/>
                </a:ext>
              </a:extLst>
            </p:cNvPr>
            <p:cNvSpPr/>
            <p:nvPr/>
          </p:nvSpPr>
          <p:spPr>
            <a:xfrm>
              <a:off x="6906692" y="3004001"/>
              <a:ext cx="532530" cy="532526"/>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3" name="Shape 2836">
              <a:extLst>
                <a:ext uri="{FF2B5EF4-FFF2-40B4-BE49-F238E27FC236}">
                  <a16:creationId xmlns:a16="http://schemas.microsoft.com/office/drawing/2014/main" id="{02908959-9B22-F026-2800-7D0E075968F4}"/>
                </a:ext>
              </a:extLst>
            </p:cNvPr>
            <p:cNvSpPr/>
            <p:nvPr userDrawn="1"/>
          </p:nvSpPr>
          <p:spPr>
            <a:xfrm>
              <a:off x="7012975" y="3150131"/>
              <a:ext cx="319096" cy="255276"/>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0070C0"/>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sym typeface="Gill Sans"/>
              </a:endParaRPr>
            </a:p>
          </p:txBody>
        </p:sp>
        <p:sp>
          <p:nvSpPr>
            <p:cNvPr id="4" name="TextBox 3">
              <a:extLst>
                <a:ext uri="{FF2B5EF4-FFF2-40B4-BE49-F238E27FC236}">
                  <a16:creationId xmlns:a16="http://schemas.microsoft.com/office/drawing/2014/main" id="{50B41516-15ED-EC8B-65A5-8575D820810D}"/>
                </a:ext>
              </a:extLst>
            </p:cNvPr>
            <p:cNvSpPr txBox="1"/>
            <p:nvPr userDrawn="1"/>
          </p:nvSpPr>
          <p:spPr>
            <a:xfrm>
              <a:off x="7501909" y="3077598"/>
              <a:ext cx="2223879" cy="369332"/>
            </a:xfrm>
            <a:prstGeom prst="rect">
              <a:avLst/>
            </a:prstGeom>
            <a:noFill/>
          </p:spPr>
          <p:txBody>
            <a:bodyPr wrap="none" rtlCol="0" anchor="ctr" anchorCtr="0">
              <a:spAutoFit/>
            </a:bodyPr>
            <a:lstStyle/>
            <a:p>
              <a:pPr defTabSz="914377">
                <a:defRPr/>
              </a:pPr>
              <a:r>
                <a:rPr lang="en-US">
                  <a:solidFill>
                    <a:srgbClr val="0069B8"/>
                  </a:solidFill>
                  <a:latin typeface="Segoe UI" panose="020B0502040204020203" pitchFamily="34" charset="0"/>
                  <a:ea typeface="Montserrat" charset="0"/>
                  <a:cs typeface="Segoe UI" panose="020B0502040204020203" pitchFamily="34" charset="0"/>
                  <a:hlinkClick r:id="rId4">
                    <a:extLst>
                      <a:ext uri="{A12FA001-AC4F-418D-AE19-62706E023703}">
                        <ahyp:hlinkClr xmlns:ahyp="http://schemas.microsoft.com/office/drawing/2018/hyperlinkcolor" val="tx"/>
                      </a:ext>
                    </a:extLst>
                  </a:hlinkClick>
                </a:rPr>
                <a:t>info@WinWire.com</a:t>
              </a:r>
              <a:r>
                <a:rPr lang="en-US">
                  <a:solidFill>
                    <a:srgbClr val="0069B8"/>
                  </a:solidFill>
                  <a:latin typeface="Segoe UI" panose="020B0502040204020203" pitchFamily="34" charset="0"/>
                  <a:ea typeface="Montserrat" charset="0"/>
                  <a:cs typeface="Segoe UI" panose="020B0502040204020203" pitchFamily="34" charset="0"/>
                </a:rPr>
                <a:t> </a:t>
              </a:r>
            </a:p>
          </p:txBody>
        </p:sp>
      </p:grpSp>
      <p:grpSp>
        <p:nvGrpSpPr>
          <p:cNvPr id="18" name="Group 17">
            <a:extLst>
              <a:ext uri="{FF2B5EF4-FFF2-40B4-BE49-F238E27FC236}">
                <a16:creationId xmlns:a16="http://schemas.microsoft.com/office/drawing/2014/main" id="{320EB909-3B04-46C5-B569-12C99A2BC67B}"/>
              </a:ext>
            </a:extLst>
          </p:cNvPr>
          <p:cNvGrpSpPr/>
          <p:nvPr userDrawn="1"/>
        </p:nvGrpSpPr>
        <p:grpSpPr>
          <a:xfrm>
            <a:off x="6888762" y="3671583"/>
            <a:ext cx="2680981" cy="532526"/>
            <a:chOff x="6906692" y="3629747"/>
            <a:chExt cx="2680981" cy="532526"/>
          </a:xfrm>
        </p:grpSpPr>
        <p:sp>
          <p:nvSpPr>
            <p:cNvPr id="14" name="Oval 13">
              <a:extLst>
                <a:ext uri="{FF2B5EF4-FFF2-40B4-BE49-F238E27FC236}">
                  <a16:creationId xmlns:a16="http://schemas.microsoft.com/office/drawing/2014/main" id="{6B562028-D41E-ABC5-9FDD-249161CB7A94}"/>
                </a:ext>
              </a:extLst>
            </p:cNvPr>
            <p:cNvSpPr/>
            <p:nvPr userDrawn="1"/>
          </p:nvSpPr>
          <p:spPr>
            <a:xfrm>
              <a:off x="6906692" y="3629747"/>
              <a:ext cx="532530" cy="532526"/>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5" name="Shape 2944">
              <a:extLst>
                <a:ext uri="{FF2B5EF4-FFF2-40B4-BE49-F238E27FC236}">
                  <a16:creationId xmlns:a16="http://schemas.microsoft.com/office/drawing/2014/main" id="{094A53A4-62D8-39AF-A46D-2817763D7616}"/>
                </a:ext>
              </a:extLst>
            </p:cNvPr>
            <p:cNvSpPr/>
            <p:nvPr userDrawn="1"/>
          </p:nvSpPr>
          <p:spPr>
            <a:xfrm>
              <a:off x="7015023" y="3736413"/>
              <a:ext cx="319096" cy="31909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0070C0"/>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sym typeface="Gill Sans"/>
              </a:endParaRPr>
            </a:p>
          </p:txBody>
        </p:sp>
        <p:sp>
          <p:nvSpPr>
            <p:cNvPr id="6" name="TextBox 5">
              <a:extLst>
                <a:ext uri="{FF2B5EF4-FFF2-40B4-BE49-F238E27FC236}">
                  <a16:creationId xmlns:a16="http://schemas.microsoft.com/office/drawing/2014/main" id="{778428D7-868F-DD3B-2E49-28FF76449C29}"/>
                </a:ext>
              </a:extLst>
            </p:cNvPr>
            <p:cNvSpPr txBox="1"/>
            <p:nvPr userDrawn="1"/>
          </p:nvSpPr>
          <p:spPr>
            <a:xfrm>
              <a:off x="7501909" y="3675669"/>
              <a:ext cx="2085764" cy="369332"/>
            </a:xfrm>
            <a:prstGeom prst="rect">
              <a:avLst/>
            </a:prstGeom>
            <a:noFill/>
          </p:spPr>
          <p:txBody>
            <a:bodyPr wrap="none" rtlCol="0" anchor="ctr" anchorCtr="0">
              <a:spAutoFit/>
            </a:bodyPr>
            <a:lstStyle/>
            <a:p>
              <a:pPr defTabSz="914377">
                <a:defRPr/>
              </a:pPr>
              <a:r>
                <a:rPr lang="en-US">
                  <a:solidFill>
                    <a:srgbClr val="0069B8"/>
                  </a:solidFill>
                  <a:latin typeface="Segoe UI" panose="020B0502040204020203" pitchFamily="34" charset="0"/>
                  <a:ea typeface="Montserrat" charset="0"/>
                  <a:cs typeface="Segoe UI" panose="020B0502040204020203" pitchFamily="34" charset="0"/>
                  <a:hlinkClick r:id="rId5">
                    <a:extLst>
                      <a:ext uri="{A12FA001-AC4F-418D-AE19-62706E023703}">
                        <ahyp:hlinkClr xmlns:ahyp="http://schemas.microsoft.com/office/drawing/2018/hyperlinkcolor" val="tx"/>
                      </a:ext>
                    </a:extLst>
                  </a:hlinkClick>
                </a:rPr>
                <a:t>www.WinWire.com</a:t>
              </a:r>
              <a:endParaRPr lang="en-US">
                <a:solidFill>
                  <a:srgbClr val="0069B8"/>
                </a:solidFill>
                <a:latin typeface="Segoe UI" panose="020B0502040204020203" pitchFamily="34" charset="0"/>
                <a:ea typeface="Montserrat" charset="0"/>
                <a:cs typeface="Segoe UI" panose="020B0502040204020203" pitchFamily="34" charset="0"/>
              </a:endParaRPr>
            </a:p>
          </p:txBody>
        </p:sp>
      </p:grpSp>
      <p:grpSp>
        <p:nvGrpSpPr>
          <p:cNvPr id="20" name="Group 19">
            <a:extLst>
              <a:ext uri="{FF2B5EF4-FFF2-40B4-BE49-F238E27FC236}">
                <a16:creationId xmlns:a16="http://schemas.microsoft.com/office/drawing/2014/main" id="{E909EA13-BE0B-2147-87E4-4116F4EE9BD8}"/>
              </a:ext>
            </a:extLst>
          </p:cNvPr>
          <p:cNvGrpSpPr/>
          <p:nvPr userDrawn="1"/>
        </p:nvGrpSpPr>
        <p:grpSpPr>
          <a:xfrm>
            <a:off x="6888762" y="5006746"/>
            <a:ext cx="2800051" cy="532526"/>
            <a:chOff x="6906692" y="4881240"/>
            <a:chExt cx="2800051" cy="532526"/>
          </a:xfrm>
        </p:grpSpPr>
        <p:sp>
          <p:nvSpPr>
            <p:cNvPr id="16" name="Oval 15">
              <a:extLst>
                <a:ext uri="{FF2B5EF4-FFF2-40B4-BE49-F238E27FC236}">
                  <a16:creationId xmlns:a16="http://schemas.microsoft.com/office/drawing/2014/main" id="{142BAD13-0A8E-D3B4-D843-13D6172F65E0}"/>
                </a:ext>
              </a:extLst>
            </p:cNvPr>
            <p:cNvSpPr/>
            <p:nvPr userDrawn="1"/>
          </p:nvSpPr>
          <p:spPr>
            <a:xfrm>
              <a:off x="6906692" y="4881240"/>
              <a:ext cx="532530" cy="532526"/>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9" name="Shape 2865">
              <a:extLst>
                <a:ext uri="{FF2B5EF4-FFF2-40B4-BE49-F238E27FC236}">
                  <a16:creationId xmlns:a16="http://schemas.microsoft.com/office/drawing/2014/main" id="{7B45D900-6609-0EF6-8E31-D2F8636DFDF4}"/>
                </a:ext>
              </a:extLst>
            </p:cNvPr>
            <p:cNvSpPr/>
            <p:nvPr userDrawn="1"/>
          </p:nvSpPr>
          <p:spPr>
            <a:xfrm>
              <a:off x="7015022" y="4992223"/>
              <a:ext cx="319096" cy="3190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0070C0"/>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sym typeface="Gill Sans"/>
              </a:endParaRPr>
            </a:p>
          </p:txBody>
        </p:sp>
        <p:sp>
          <p:nvSpPr>
            <p:cNvPr id="11" name="TextBox 10">
              <a:extLst>
                <a:ext uri="{FF2B5EF4-FFF2-40B4-BE49-F238E27FC236}">
                  <a16:creationId xmlns:a16="http://schemas.microsoft.com/office/drawing/2014/main" id="{7F8C493E-12C5-F1B2-ABEF-F325A8075E9F}"/>
                </a:ext>
              </a:extLst>
            </p:cNvPr>
            <p:cNvSpPr txBox="1"/>
            <p:nvPr userDrawn="1"/>
          </p:nvSpPr>
          <p:spPr>
            <a:xfrm>
              <a:off x="7501909" y="4980307"/>
              <a:ext cx="2204834" cy="369332"/>
            </a:xfrm>
            <a:prstGeom prst="rect">
              <a:avLst/>
            </a:prstGeom>
            <a:noFill/>
          </p:spPr>
          <p:txBody>
            <a:bodyPr wrap="none" rtlCol="0" anchor="ctr" anchorCtr="0">
              <a:spAutoFit/>
            </a:bodyPr>
            <a:lstStyle/>
            <a:p>
              <a:pPr defTabSz="914377">
                <a:defRPr/>
              </a:pPr>
              <a:r>
                <a:rPr lang="en-US">
                  <a:solidFill>
                    <a:srgbClr val="0069B8"/>
                  </a:solidFill>
                  <a:latin typeface="Segoe UI" panose="020B0502040204020203" pitchFamily="34" charset="0"/>
                  <a:cs typeface="Segoe UI" panose="020B0502040204020203" pitchFamily="34" charset="0"/>
                </a:rPr>
                <a:t>/Company/WinWire</a:t>
              </a:r>
            </a:p>
          </p:txBody>
        </p:sp>
      </p:grpSp>
      <p:grpSp>
        <p:nvGrpSpPr>
          <p:cNvPr id="19" name="Group 18">
            <a:extLst>
              <a:ext uri="{FF2B5EF4-FFF2-40B4-BE49-F238E27FC236}">
                <a16:creationId xmlns:a16="http://schemas.microsoft.com/office/drawing/2014/main" id="{4C10BA10-188A-A5A1-BA76-3AFA1B147876}"/>
              </a:ext>
            </a:extLst>
          </p:cNvPr>
          <p:cNvGrpSpPr/>
          <p:nvPr userDrawn="1"/>
        </p:nvGrpSpPr>
        <p:grpSpPr>
          <a:xfrm>
            <a:off x="6888762" y="4339165"/>
            <a:ext cx="1873324" cy="532526"/>
            <a:chOff x="6906692" y="4255493"/>
            <a:chExt cx="1873324" cy="532526"/>
          </a:xfrm>
        </p:grpSpPr>
        <p:sp>
          <p:nvSpPr>
            <p:cNvPr id="15" name="Oval 14">
              <a:extLst>
                <a:ext uri="{FF2B5EF4-FFF2-40B4-BE49-F238E27FC236}">
                  <a16:creationId xmlns:a16="http://schemas.microsoft.com/office/drawing/2014/main" id="{B8AAB471-249D-053A-11D2-6E2B31BB6451}"/>
                </a:ext>
              </a:extLst>
            </p:cNvPr>
            <p:cNvSpPr/>
            <p:nvPr userDrawn="1"/>
          </p:nvSpPr>
          <p:spPr>
            <a:xfrm>
              <a:off x="6906692" y="4255493"/>
              <a:ext cx="532530" cy="532526"/>
            </a:xfrm>
            <a:prstGeom prst="ellipse">
              <a:avLst/>
            </a:prstGeom>
            <a:solidFill>
              <a:schemeClr val="bg1"/>
            </a:solidFill>
            <a:ln>
              <a:solidFill>
                <a:srgbClr val="0070C0"/>
              </a:solidFill>
            </a:ln>
            <a:effectLst>
              <a:outerShdw blurRad="50800" dist="38100" dir="5400000" algn="t"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10" name="Shape 2859">
              <a:extLst>
                <a:ext uri="{FF2B5EF4-FFF2-40B4-BE49-F238E27FC236}">
                  <a16:creationId xmlns:a16="http://schemas.microsoft.com/office/drawing/2014/main" id="{B6C8F08A-19F4-BD67-F6C4-9958455B997B}"/>
                </a:ext>
              </a:extLst>
            </p:cNvPr>
            <p:cNvSpPr/>
            <p:nvPr userDrawn="1"/>
          </p:nvSpPr>
          <p:spPr>
            <a:xfrm>
              <a:off x="7011869" y="4367299"/>
              <a:ext cx="319096" cy="3190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0070C0"/>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sym typeface="Gill Sans"/>
              </a:endParaRPr>
            </a:p>
          </p:txBody>
        </p:sp>
        <p:sp>
          <p:nvSpPr>
            <p:cNvPr id="12" name="TextBox 11">
              <a:extLst>
                <a:ext uri="{FF2B5EF4-FFF2-40B4-BE49-F238E27FC236}">
                  <a16:creationId xmlns:a16="http://schemas.microsoft.com/office/drawing/2014/main" id="{7359B7C4-9CAA-1DF6-9DDE-D4209ADCF7F1}"/>
                </a:ext>
              </a:extLst>
            </p:cNvPr>
            <p:cNvSpPr txBox="1"/>
            <p:nvPr userDrawn="1"/>
          </p:nvSpPr>
          <p:spPr>
            <a:xfrm>
              <a:off x="7501909" y="4323162"/>
              <a:ext cx="1278107" cy="369332"/>
            </a:xfrm>
            <a:prstGeom prst="rect">
              <a:avLst/>
            </a:prstGeom>
            <a:noFill/>
          </p:spPr>
          <p:txBody>
            <a:bodyPr wrap="none" rtlCol="0" anchor="ctr" anchorCtr="0">
              <a:spAutoFit/>
            </a:bodyPr>
            <a:lstStyle/>
            <a:p>
              <a:pPr defTabSz="914377">
                <a:defRPr/>
              </a:pPr>
              <a:r>
                <a:rPr lang="en-US">
                  <a:solidFill>
                    <a:srgbClr val="0069B8"/>
                  </a:solidFill>
                  <a:latin typeface="Segoe UI" panose="020B0502040204020203" pitchFamily="34" charset="0"/>
                  <a:cs typeface="Segoe UI" panose="020B0502040204020203" pitchFamily="34" charset="0"/>
                </a:rPr>
                <a:t>@WinWire</a:t>
              </a:r>
            </a:p>
          </p:txBody>
        </p:sp>
      </p:grpSp>
    </p:spTree>
    <p:extLst>
      <p:ext uri="{BB962C8B-B14F-4D97-AF65-F5344CB8AC3E}">
        <p14:creationId xmlns:p14="http://schemas.microsoft.com/office/powerpoint/2010/main" val="18545076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5205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438405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32"/>
            <a:ext cx="6172200" cy="4873625"/>
          </a:xfrm>
        </p:spPr>
        <p:txBody>
          <a:bodyPr/>
          <a:lstStyle>
            <a:lvl1pPr>
              <a:defRPr sz="3200">
                <a:latin typeface="Segoe UI" panose="020B0502040204020203" pitchFamily="34" charset="0"/>
              </a:defRPr>
            </a:lvl1pPr>
            <a:lvl2pPr>
              <a:defRPr sz="2800">
                <a:latin typeface="Segoe UI" panose="020B0502040204020203" pitchFamily="34" charset="0"/>
              </a:defRPr>
            </a:lvl2pPr>
            <a:lvl3pPr>
              <a:defRPr sz="2400">
                <a:latin typeface="Segoe UI" panose="020B0502040204020203" pitchFamily="34" charset="0"/>
              </a:defRPr>
            </a:lvl3pPr>
            <a:lvl4pPr>
              <a:defRPr sz="2000">
                <a:latin typeface="Segoe UI" panose="020B0502040204020203" pitchFamily="34" charset="0"/>
              </a:defRPr>
            </a:lvl4pPr>
            <a:lvl5pPr>
              <a:defRPr sz="2000">
                <a:latin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atin typeface="Segoe UI" panose="020B0502040204020203" pitchFamily="34" charset="0"/>
              </a:defRPr>
            </a:lvl1pPr>
            <a:lvl2pPr marL="457143" indent="0">
              <a:buNone/>
              <a:defRPr sz="1400"/>
            </a:lvl2pPr>
            <a:lvl3pPr marL="914286" indent="0">
              <a:buNone/>
              <a:defRPr sz="1200"/>
            </a:lvl3pPr>
            <a:lvl4pPr marL="1371430" indent="0">
              <a:buNone/>
              <a:defRPr sz="1000"/>
            </a:lvl4pPr>
            <a:lvl5pPr marL="1828573" indent="0">
              <a:buNone/>
              <a:defRPr sz="1000"/>
            </a:lvl5pPr>
            <a:lvl6pPr marL="2285718" indent="0">
              <a:buNone/>
              <a:defRPr sz="1000"/>
            </a:lvl6pPr>
            <a:lvl7pPr marL="2742858" indent="0">
              <a:buNone/>
              <a:defRPr sz="1000"/>
            </a:lvl7pPr>
            <a:lvl8pPr marL="3200000" indent="0">
              <a:buNone/>
              <a:defRPr sz="1000"/>
            </a:lvl8pPr>
            <a:lvl9pPr marL="365714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5105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Segoe UI" panose="020B0502040204020203"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5183188" y="987432"/>
            <a:ext cx="6172200" cy="4873625"/>
          </a:xfrm>
        </p:spPr>
        <p:txBody>
          <a:bodyPr anchor="t"/>
          <a:lstStyle>
            <a:lvl1pPr marL="0" indent="0">
              <a:buNone/>
              <a:defRPr sz="3200">
                <a:latin typeface="Segoe UI" panose="020B0502040204020203" pitchFamily="34" charset="0"/>
              </a:defRPr>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3"/>
            <a:ext cx="3932237" cy="3811588"/>
          </a:xfrm>
        </p:spPr>
        <p:txBody>
          <a:bodyPr/>
          <a:lstStyle>
            <a:lvl1pPr marL="0" indent="0">
              <a:buNone/>
              <a:defRPr sz="1600">
                <a:latin typeface="Segoe UI" panose="020B0502040204020203" pitchFamily="34" charset="0"/>
              </a:defRPr>
            </a:lvl1pPr>
            <a:lvl2pPr marL="457143" indent="0">
              <a:buNone/>
              <a:defRPr sz="1400"/>
            </a:lvl2pPr>
            <a:lvl3pPr marL="914286" indent="0">
              <a:buNone/>
              <a:defRPr sz="1200"/>
            </a:lvl3pPr>
            <a:lvl4pPr marL="1371430" indent="0">
              <a:buNone/>
              <a:defRPr sz="1000"/>
            </a:lvl4pPr>
            <a:lvl5pPr marL="1828573" indent="0">
              <a:buNone/>
              <a:defRPr sz="1000"/>
            </a:lvl5pPr>
            <a:lvl6pPr marL="2285718" indent="0">
              <a:buNone/>
              <a:defRPr sz="1000"/>
            </a:lvl6pPr>
            <a:lvl7pPr marL="2742858" indent="0">
              <a:buNone/>
              <a:defRPr sz="1000"/>
            </a:lvl7pPr>
            <a:lvl8pPr marL="3200000" indent="0">
              <a:buNone/>
              <a:defRPr sz="1000"/>
            </a:lvl8pPr>
            <a:lvl9pPr marL="365714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E7478B44-CC3C-459D-BA2B-D56322E249CD}" type="datetimeFigureOut">
              <a:rPr lang="en-US" smtClean="0">
                <a:solidFill>
                  <a:prstClr val="black">
                    <a:tint val="75000"/>
                  </a:prstClr>
                </a:solidFill>
              </a:rPr>
              <a:pPr/>
              <a:t>11/28/2025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F3EFA844-87CC-4B66-B1A8-1EAA74421C0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5427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3.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pPr defTabSz="914218"/>
            <a:fld id="{E7478B44-CC3C-459D-BA2B-D56322E249CD}" type="datetimeFigureOut">
              <a:rPr lang="en-US" smtClean="0">
                <a:solidFill>
                  <a:prstClr val="black">
                    <a:tint val="75000"/>
                  </a:prstClr>
                </a:solidFill>
              </a:rPr>
              <a:pPr defTabSz="914218"/>
              <a:t>11/28/2025</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pPr defTabSz="914218"/>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pPr defTabSz="914218"/>
            <a:fld id="{F3EFA844-87CC-4B66-B1A8-1EAA74421C06}" type="slidenum">
              <a:rPr lang="en-US" smtClean="0">
                <a:solidFill>
                  <a:prstClr val="black">
                    <a:tint val="75000"/>
                  </a:prstClr>
                </a:solidFill>
              </a:rPr>
              <a:pPr defTabSz="914218"/>
              <a:t>‹#›</a:t>
            </a:fld>
            <a:endParaRPr lang="en-US" dirty="0">
              <a:solidFill>
                <a:prstClr val="black">
                  <a:tint val="75000"/>
                </a:prstClr>
              </a:solidFill>
            </a:endParaRPr>
          </a:p>
        </p:txBody>
      </p:sp>
    </p:spTree>
    <p:extLst>
      <p:ext uri="{BB962C8B-B14F-4D97-AF65-F5344CB8AC3E}">
        <p14:creationId xmlns:p14="http://schemas.microsoft.com/office/powerpoint/2010/main" val="384767765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l" defTabSz="914286"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573" indent="-228573" algn="l" defTabSz="914286"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718" indent="-228573" algn="l" defTabSz="914286"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2858" indent="-228573" algn="l" defTabSz="914286"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00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14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286"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8"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30" algn="l" defTabSz="914286" rtl="0" eaLnBrk="1" latinLnBrk="0" hangingPunct="1">
        <a:defRPr sz="1800" kern="1200">
          <a:solidFill>
            <a:schemeClr val="tx1"/>
          </a:solidFill>
          <a:latin typeface="+mn-lt"/>
          <a:ea typeface="+mn-ea"/>
          <a:cs typeface="+mn-cs"/>
        </a:defRPr>
      </a:lvl4pPr>
      <a:lvl5pPr marL="1828573" algn="l" defTabSz="914286" rtl="0" eaLnBrk="1" latinLnBrk="0" hangingPunct="1">
        <a:defRPr sz="1800" kern="1200">
          <a:solidFill>
            <a:schemeClr val="tx1"/>
          </a:solidFill>
          <a:latin typeface="+mn-lt"/>
          <a:ea typeface="+mn-ea"/>
          <a:cs typeface="+mn-cs"/>
        </a:defRPr>
      </a:lvl5pPr>
      <a:lvl6pPr marL="2285718"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pPr defTabSz="914286"/>
            <a:fld id="{E7478B44-CC3C-459D-BA2B-D56322E249CD}" type="datetimeFigureOut">
              <a:rPr lang="en-US" smtClean="0">
                <a:solidFill>
                  <a:prstClr val="black">
                    <a:tint val="75000"/>
                  </a:prstClr>
                </a:solidFill>
              </a:rPr>
              <a:pPr defTabSz="914286"/>
              <a:t>11/28/2025</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pPr defTabSz="914286"/>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pPr defTabSz="914286"/>
            <a:fld id="{F3EFA844-87CC-4B66-B1A8-1EAA74421C06}" type="slidenum">
              <a:rPr lang="en-US" smtClean="0">
                <a:solidFill>
                  <a:prstClr val="black">
                    <a:tint val="75000"/>
                  </a:prstClr>
                </a:solidFill>
              </a:rPr>
              <a:pPr defTabSz="914286"/>
              <a:t>‹#›</a:t>
            </a:fld>
            <a:endParaRPr lang="en-US" dirty="0">
              <a:solidFill>
                <a:prstClr val="black">
                  <a:tint val="75000"/>
                </a:prstClr>
              </a:solidFill>
            </a:endParaRPr>
          </a:p>
        </p:txBody>
      </p:sp>
    </p:spTree>
    <p:extLst>
      <p:ext uri="{BB962C8B-B14F-4D97-AF65-F5344CB8AC3E}">
        <p14:creationId xmlns:p14="http://schemas.microsoft.com/office/powerpoint/2010/main" val="294545264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Lst>
  <p:txStyles>
    <p:titleStyle>
      <a:lvl1pPr algn="l" defTabSz="914354"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5B251-6A3F-FBF7-1817-EA11057008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981D14-A29D-DDC8-330B-0C49B6E730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8454E9-3B1A-E0F9-13E5-FEEEFF8009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3A9D22-A393-43FC-A6CF-36F490CBCBEA}" type="datetimeFigureOut">
              <a:rPr lang="en-IN" smtClean="0"/>
              <a:t>28-11-2025</a:t>
            </a:fld>
            <a:endParaRPr lang="en-IN"/>
          </a:p>
        </p:txBody>
      </p:sp>
      <p:sp>
        <p:nvSpPr>
          <p:cNvPr id="5" name="Footer Placeholder 4">
            <a:extLst>
              <a:ext uri="{FF2B5EF4-FFF2-40B4-BE49-F238E27FC236}">
                <a16:creationId xmlns:a16="http://schemas.microsoft.com/office/drawing/2014/main" id="{5BC0D55B-5B8E-3F18-3279-35F8673F16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E725B6E-BCE4-C0F9-CC17-FE950F4BA3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5D22B0-C9A5-458C-9469-5E32346EC4A2}" type="slidenum">
              <a:rPr lang="en-IN" smtClean="0"/>
              <a:t>‹#›</a:t>
            </a:fld>
            <a:endParaRPr lang="en-IN"/>
          </a:p>
        </p:txBody>
      </p:sp>
    </p:spTree>
    <p:extLst>
      <p:ext uri="{BB962C8B-B14F-4D97-AF65-F5344CB8AC3E}">
        <p14:creationId xmlns:p14="http://schemas.microsoft.com/office/powerpoint/2010/main" val="2328774023"/>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3.sv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5ABE3-E089-56B6-7D72-EF87F10A2789}"/>
            </a:ext>
          </a:extLst>
        </p:cNvPr>
        <p:cNvGrpSpPr/>
        <p:nvPr/>
      </p:nvGrpSpPr>
      <p:grpSpPr>
        <a:xfrm>
          <a:off x="0" y="0"/>
          <a:ext cx="0" cy="0"/>
          <a:chOff x="0" y="0"/>
          <a:chExt cx="0" cy="0"/>
        </a:xfrm>
      </p:grpSpPr>
      <p:pic>
        <p:nvPicPr>
          <p:cNvPr id="4" name="Picture 3" descr="A blue and white cover with a head and circles&#10;&#10;AI-generated content may be incorrect.">
            <a:extLst>
              <a:ext uri="{FF2B5EF4-FFF2-40B4-BE49-F238E27FC236}">
                <a16:creationId xmlns:a16="http://schemas.microsoft.com/office/drawing/2014/main" id="{DF6D3BDF-1FAA-8914-861F-4D52A9E95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760" y="0"/>
            <a:ext cx="6926580" cy="6858000"/>
          </a:xfrm>
          <a:prstGeom prst="rect">
            <a:avLst/>
          </a:prstGeom>
        </p:spPr>
      </p:pic>
      <p:pic>
        <p:nvPicPr>
          <p:cNvPr id="7" name="Picture 6" descr="A picture containing object, sky">
            <a:extLst>
              <a:ext uri="{FF2B5EF4-FFF2-40B4-BE49-F238E27FC236}">
                <a16:creationId xmlns:a16="http://schemas.microsoft.com/office/drawing/2014/main" id="{8156D685-4F25-7205-333A-8053AB4F73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83" y="1563250"/>
            <a:ext cx="2766401" cy="877253"/>
          </a:xfrm>
          <a:prstGeom prst="rect">
            <a:avLst/>
          </a:prstGeom>
        </p:spPr>
      </p:pic>
      <p:sp>
        <p:nvSpPr>
          <p:cNvPr id="8" name="TextBox 7">
            <a:extLst>
              <a:ext uri="{FF2B5EF4-FFF2-40B4-BE49-F238E27FC236}">
                <a16:creationId xmlns:a16="http://schemas.microsoft.com/office/drawing/2014/main" id="{0047ED76-6EEF-9D1F-9494-C020BF835644}"/>
              </a:ext>
            </a:extLst>
          </p:cNvPr>
          <p:cNvSpPr txBox="1"/>
          <p:nvPr/>
        </p:nvSpPr>
        <p:spPr>
          <a:xfrm>
            <a:off x="547379" y="2901359"/>
            <a:ext cx="4924031" cy="695062"/>
          </a:xfrm>
          <a:prstGeom prst="rect">
            <a:avLst/>
          </a:prstGeom>
          <a:noFill/>
        </p:spPr>
        <p:txBody>
          <a:bodyPr wrap="square" anchor="ctr">
            <a:spAutoFit/>
          </a:bodyPr>
          <a:lstStyle/>
          <a:p>
            <a:pPr marL="0" marR="0" lvl="0" indent="0" algn="l" defTabSz="914332" rtl="0" eaLnBrk="1" fontAlgn="auto" latinLnBrk="0" hangingPunct="1">
              <a:lnSpc>
                <a:spcPts val="4700"/>
              </a:lnSpc>
              <a:spcBef>
                <a:spcPts val="0"/>
              </a:spcBef>
              <a:spcAft>
                <a:spcPts val="0"/>
              </a:spcAft>
              <a:buClrTx/>
              <a:buSzTx/>
              <a:buFontTx/>
              <a:buNone/>
              <a:tabLst/>
              <a:defRPr/>
            </a:pPr>
            <a:r>
              <a:rPr lang="en-US" sz="4800" b="1" dirty="0">
                <a:solidFill>
                  <a:srgbClr val="0070C0"/>
                </a:solidFill>
                <a:latin typeface="Segoe UI" panose="020B0502040204020203" pitchFamily="34" charset="0"/>
                <a:ea typeface="Roboto" panose="02000000000000000000" pitchFamily="2" charset="0"/>
                <a:cs typeface="Segoe UI" panose="020B0502040204020203" pitchFamily="34" charset="0"/>
              </a:rPr>
              <a:t>Product Catalog</a:t>
            </a:r>
            <a:endParaRPr kumimoji="0" lang="en-US" sz="48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cxnSp>
        <p:nvCxnSpPr>
          <p:cNvPr id="9" name="Straight Connector 8">
            <a:extLst>
              <a:ext uri="{FF2B5EF4-FFF2-40B4-BE49-F238E27FC236}">
                <a16:creationId xmlns:a16="http://schemas.microsoft.com/office/drawing/2014/main" id="{98836D09-C64B-4B8D-FA37-BF5BEE8F0547}"/>
              </a:ext>
            </a:extLst>
          </p:cNvPr>
          <p:cNvCxnSpPr>
            <a:cxnSpLocks/>
          </p:cNvCxnSpPr>
          <p:nvPr/>
        </p:nvCxnSpPr>
        <p:spPr>
          <a:xfrm>
            <a:off x="668025" y="3852677"/>
            <a:ext cx="3557611" cy="0"/>
          </a:xfrm>
          <a:prstGeom prst="line">
            <a:avLst/>
          </a:prstGeom>
          <a:ln>
            <a:solidFill>
              <a:srgbClr val="012047"/>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C93865-D3E1-6564-25C3-647143F2705E}"/>
              </a:ext>
            </a:extLst>
          </p:cNvPr>
          <p:cNvSpPr txBox="1"/>
          <p:nvPr/>
        </p:nvSpPr>
        <p:spPr>
          <a:xfrm>
            <a:off x="547375" y="3809039"/>
            <a:ext cx="2236755" cy="537135"/>
          </a:xfrm>
          <a:prstGeom prst="rect">
            <a:avLst/>
          </a:prstGeom>
          <a:noFill/>
        </p:spPr>
        <p:txBody>
          <a:bodyPr wrap="square" anchor="ctr">
            <a:spAutoFit/>
          </a:bodyPr>
          <a:lstStyle/>
          <a:p>
            <a:pPr marL="0" marR="0" lvl="0" indent="0" algn="l" defTabSz="914332" rtl="0" eaLnBrk="1" fontAlgn="auto" latinLnBrk="0" hangingPunct="1">
              <a:lnSpc>
                <a:spcPts val="3900"/>
              </a:lnSpc>
              <a:spcBef>
                <a:spcPts val="0"/>
              </a:spcBef>
              <a:spcAft>
                <a:spcPts val="0"/>
              </a:spcAft>
              <a:buClrTx/>
              <a:buSzTx/>
              <a:buFontTx/>
              <a:buNone/>
              <a:tabLst/>
              <a:defRPr/>
            </a:pPr>
            <a:r>
              <a:rPr lang="en-US" sz="2000" noProof="0" dirty="0">
                <a:solidFill>
                  <a:srgbClr val="E7E6E6">
                    <a:lumMod val="10000"/>
                  </a:srgbClr>
                </a:solidFill>
                <a:latin typeface="Segoe UI" panose="020B0502040204020203" pitchFamily="34" charset="0"/>
                <a:ea typeface="Roboto" panose="02000000000000000000" pitchFamily="2" charset="0"/>
                <a:cs typeface="Segoe UI" panose="020B0502040204020203" pitchFamily="34" charset="0"/>
              </a:rPr>
              <a:t>12/02/2025</a:t>
            </a:r>
            <a:endParaRPr kumimoji="0" lang="en-US" sz="2000" b="0" i="0" u="none" strike="noStrike" kern="1200" cap="none" spc="0" normalizeH="0" baseline="0" noProof="0" dirty="0">
              <a:ln>
                <a:noFill/>
              </a:ln>
              <a:solidFill>
                <a:srgbClr val="E7E6E6">
                  <a:lumMod val="10000"/>
                </a:srgbClr>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sp>
        <p:nvSpPr>
          <p:cNvPr id="2" name="TextBox 1">
            <a:extLst>
              <a:ext uri="{FF2B5EF4-FFF2-40B4-BE49-F238E27FC236}">
                <a16:creationId xmlns:a16="http://schemas.microsoft.com/office/drawing/2014/main" id="{83F5F8A5-3C85-B888-7166-1B4BC4D8F128}"/>
              </a:ext>
            </a:extLst>
          </p:cNvPr>
          <p:cNvSpPr txBox="1"/>
          <p:nvPr/>
        </p:nvSpPr>
        <p:spPr>
          <a:xfrm>
            <a:off x="547379" y="4841823"/>
            <a:ext cx="3678257"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Rajesh Krishnappa</a:t>
            </a:r>
          </a:p>
          <a:p>
            <a:r>
              <a:rPr lang="en-US" dirty="0">
                <a:latin typeface="Segoe UI" panose="020B0502040204020203" pitchFamily="34" charset="0"/>
                <a:cs typeface="Segoe UI" panose="020B0502040204020203" pitchFamily="34" charset="0"/>
              </a:rPr>
              <a:t>Software Design Trainee</a:t>
            </a:r>
          </a:p>
        </p:txBody>
      </p:sp>
    </p:spTree>
    <p:extLst>
      <p:ext uri="{BB962C8B-B14F-4D97-AF65-F5344CB8AC3E}">
        <p14:creationId xmlns:p14="http://schemas.microsoft.com/office/powerpoint/2010/main" val="93133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27C77-458D-C5C6-31B1-8FFF447464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647876-7F9B-F692-7ADC-E8B8B0A73912}"/>
              </a:ext>
            </a:extLst>
          </p:cNvPr>
          <p:cNvSpPr txBox="1"/>
          <p:nvPr/>
        </p:nvSpPr>
        <p:spPr>
          <a:xfrm>
            <a:off x="494675" y="76669"/>
            <a:ext cx="6693604" cy="620042"/>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lang="en-US" sz="3200" b="1" dirty="0">
                <a:solidFill>
                  <a:srgbClr val="0070C0"/>
                </a:solidFill>
                <a:latin typeface="Segoe UI" panose="020B0502040204020203" pitchFamily="34" charset="0"/>
                <a:ea typeface="Roboto" panose="02000000000000000000" pitchFamily="2" charset="0"/>
                <a:cs typeface="Segoe UI" panose="020B0502040204020203" pitchFamily="34" charset="0"/>
              </a:rPr>
              <a:t>Backend Implementation</a:t>
            </a:r>
            <a:endPar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pic>
        <p:nvPicPr>
          <p:cNvPr id="4" name="Graphic 3">
            <a:extLst>
              <a:ext uri="{FF2B5EF4-FFF2-40B4-BE49-F238E27FC236}">
                <a16:creationId xmlns:a16="http://schemas.microsoft.com/office/drawing/2014/main" id="{7E8242D6-6A97-2327-50B0-524ADBA1619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7B1B30A2-8E58-54F0-D182-39D031267E1B}"/>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E945499A-D755-9862-2D73-31AB4DC3A1E4}"/>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F2C1A20D-4942-31DD-B6A1-F481C0F6BED0}"/>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DC0C8D84-8EC6-C905-8650-B0E2A8826D67}"/>
              </a:ext>
            </a:extLst>
          </p:cNvPr>
          <p:cNvSpPr txBox="1"/>
          <p:nvPr/>
        </p:nvSpPr>
        <p:spPr>
          <a:xfrm>
            <a:off x="629587" y="751672"/>
            <a:ext cx="6912321" cy="4524315"/>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342900" indent="-342900" algn="just">
              <a:lnSpc>
                <a:spcPct val="150000"/>
              </a:lnSpc>
              <a:buFont typeface="Arial" panose="020B0604020202020204" pitchFamily="34" charset="0"/>
              <a:buChar char="•"/>
            </a:pPr>
            <a:r>
              <a:rPr lang="en-US" sz="1400" b="1" dirty="0">
                <a:latin typeface="Segoe UI" panose="020B0502040204020203" pitchFamily="34" charset="0"/>
                <a:cs typeface="Segoe UI" panose="020B0502040204020203" pitchFamily="34" charset="0"/>
              </a:rPr>
              <a:t>Structured Project Setup: </a:t>
            </a:r>
            <a:r>
              <a:rPr lang="en-US" sz="1400" dirty="0">
                <a:latin typeface="Segoe UI" panose="020B0502040204020203" pitchFamily="34" charset="0"/>
                <a:cs typeface="Segoe UI" panose="020B0502040204020203" pitchFamily="34" charset="0"/>
              </a:rPr>
              <a:t>Created Models, DTOs, Data (</a:t>
            </a:r>
            <a:r>
              <a:rPr lang="en-US" sz="1400" dirty="0" err="1">
                <a:latin typeface="Segoe UI" panose="020B0502040204020203" pitchFamily="34" charset="0"/>
                <a:cs typeface="Segoe UI" panose="020B0502040204020203" pitchFamily="34" charset="0"/>
              </a:rPr>
              <a:t>DbContext</a:t>
            </a:r>
            <a:r>
              <a:rPr lang="en-US" sz="1400" dirty="0">
                <a:latin typeface="Segoe UI" panose="020B0502040204020203" pitchFamily="34" charset="0"/>
                <a:cs typeface="Segoe UI" panose="020B0502040204020203" pitchFamily="34" charset="0"/>
              </a:rPr>
              <a:t> &amp; Configurations), Controllers, and </a:t>
            </a:r>
            <a:r>
              <a:rPr lang="en-US" sz="1400" dirty="0" err="1">
                <a:latin typeface="Segoe UI" panose="020B0502040204020203" pitchFamily="34" charset="0"/>
                <a:cs typeface="Segoe UI" panose="020B0502040204020203" pitchFamily="34" charset="0"/>
              </a:rPr>
              <a:t>wwwroot</a:t>
            </a:r>
            <a:r>
              <a:rPr lang="en-US" sz="1400" dirty="0">
                <a:latin typeface="Segoe UI" panose="020B0502040204020203" pitchFamily="34" charset="0"/>
                <a:cs typeface="Segoe UI" panose="020B0502040204020203" pitchFamily="34" charset="0"/>
              </a:rPr>
              <a:t>/images folder for clean architecture.</a:t>
            </a:r>
          </a:p>
          <a:p>
            <a:pPr marL="342900" indent="-342900" algn="just">
              <a:lnSpc>
                <a:spcPct val="150000"/>
              </a:lnSpc>
              <a:buFont typeface="Arial" panose="020B0604020202020204" pitchFamily="34" charset="0"/>
              <a:buChar char="•"/>
            </a:pPr>
            <a:r>
              <a:rPr lang="en-US" sz="1400" b="1" dirty="0">
                <a:latin typeface="Segoe UI" panose="020B0502040204020203" pitchFamily="34" charset="0"/>
                <a:cs typeface="Segoe UI" panose="020B0502040204020203" pitchFamily="34" charset="0"/>
              </a:rPr>
              <a:t>Entity Framework Core (Code-First): </a:t>
            </a:r>
            <a:r>
              <a:rPr lang="en-US" sz="1400" dirty="0">
                <a:latin typeface="Segoe UI" panose="020B0502040204020203" pitchFamily="34" charset="0"/>
                <a:cs typeface="Segoe UI" panose="020B0502040204020203" pitchFamily="34" charset="0"/>
              </a:rPr>
              <a:t>Configured </a:t>
            </a:r>
            <a:r>
              <a:rPr lang="en-US" sz="1400" dirty="0" err="1">
                <a:latin typeface="Segoe UI" panose="020B0502040204020203" pitchFamily="34" charset="0"/>
                <a:cs typeface="Segoe UI" panose="020B0502040204020203" pitchFamily="34" charset="0"/>
              </a:rPr>
              <a:t>DbContext</a:t>
            </a:r>
            <a:r>
              <a:rPr lang="en-US" sz="1400" dirty="0">
                <a:latin typeface="Segoe UI" panose="020B0502040204020203" pitchFamily="34" charset="0"/>
                <a:cs typeface="Segoe UI" panose="020B0502040204020203" pitchFamily="34" charset="0"/>
              </a:rPr>
              <a:t>, created migrations, and generated database tables for Users, Products, and Categories.</a:t>
            </a:r>
          </a:p>
          <a:p>
            <a:pPr marL="342900" indent="-342900" algn="just">
              <a:lnSpc>
                <a:spcPct val="150000"/>
              </a:lnSpc>
              <a:buFont typeface="Arial" panose="020B0604020202020204" pitchFamily="34" charset="0"/>
              <a:buChar char="•"/>
            </a:pPr>
            <a:r>
              <a:rPr lang="en-US" sz="1400" b="1" dirty="0">
                <a:latin typeface="Segoe UI" panose="020B0502040204020203" pitchFamily="34" charset="0"/>
                <a:cs typeface="Segoe UI" panose="020B0502040204020203" pitchFamily="34" charset="0"/>
              </a:rPr>
              <a:t>RESTful API Development: </a:t>
            </a:r>
            <a:r>
              <a:rPr lang="en-US" sz="1400" dirty="0">
                <a:latin typeface="Segoe UI" panose="020B0502040204020203" pitchFamily="34" charset="0"/>
                <a:cs typeface="Segoe UI" panose="020B0502040204020203" pitchFamily="34" charset="0"/>
              </a:rPr>
              <a:t>Implemented separate controllers for Authentication, Users, Products, and Categories to support CRUD operations.</a:t>
            </a:r>
          </a:p>
          <a:p>
            <a:pPr marL="342900" indent="-342900" algn="just">
              <a:lnSpc>
                <a:spcPct val="150000"/>
              </a:lnSpc>
              <a:buFont typeface="Arial" panose="020B0604020202020204" pitchFamily="34" charset="0"/>
              <a:buChar char="•"/>
            </a:pPr>
            <a:r>
              <a:rPr lang="en-US" sz="1400" b="1" dirty="0">
                <a:latin typeface="Segoe UI" panose="020B0502040204020203" pitchFamily="34" charset="0"/>
                <a:cs typeface="Segoe UI" panose="020B0502040204020203" pitchFamily="34" charset="0"/>
              </a:rPr>
              <a:t>JWT Authentication &amp; Role-Based Access: </a:t>
            </a:r>
            <a:r>
              <a:rPr lang="en-US" sz="1400" dirty="0">
                <a:latin typeface="Segoe UI" panose="020B0502040204020203" pitchFamily="34" charset="0"/>
                <a:cs typeface="Segoe UI" panose="020B0502040204020203" pitchFamily="34" charset="0"/>
              </a:rPr>
              <a:t>Enabled secure login and restricted admin operations using JWT tokens and role validation.</a:t>
            </a:r>
          </a:p>
          <a:p>
            <a:pPr marL="342900" indent="-342900" algn="just">
              <a:lnSpc>
                <a:spcPct val="150000"/>
              </a:lnSpc>
              <a:buFont typeface="Arial" panose="020B0604020202020204" pitchFamily="34" charset="0"/>
              <a:buChar char="•"/>
            </a:pPr>
            <a:r>
              <a:rPr lang="en-US" sz="1400" b="1" dirty="0">
                <a:latin typeface="Segoe UI" panose="020B0502040204020203" pitchFamily="34" charset="0"/>
                <a:cs typeface="Segoe UI" panose="020B0502040204020203" pitchFamily="34" charset="0"/>
              </a:rPr>
              <a:t>Configuration &amp; Dependency Injection: </a:t>
            </a:r>
            <a:r>
              <a:rPr lang="en-US" sz="1400" dirty="0">
                <a:latin typeface="Segoe UI" panose="020B0502040204020203" pitchFamily="34" charset="0"/>
                <a:cs typeface="Segoe UI" panose="020B0502040204020203" pitchFamily="34" charset="0"/>
              </a:rPr>
              <a:t>Added required services (</a:t>
            </a:r>
            <a:r>
              <a:rPr lang="en-US" sz="1400" dirty="0" err="1">
                <a:latin typeface="Segoe UI" panose="020B0502040204020203" pitchFamily="34" charset="0"/>
                <a:cs typeface="Segoe UI" panose="020B0502040204020203" pitchFamily="34" charset="0"/>
              </a:rPr>
              <a:t>DbContext</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AutoMapper</a:t>
            </a:r>
            <a:r>
              <a:rPr lang="en-US" sz="1400" dirty="0">
                <a:latin typeface="Segoe UI" panose="020B0502040204020203" pitchFamily="34" charset="0"/>
                <a:cs typeface="Segoe UI" panose="020B0502040204020203" pitchFamily="34" charset="0"/>
              </a:rPr>
              <a:t>, JWT, CORS) in </a:t>
            </a:r>
            <a:r>
              <a:rPr lang="en-US" sz="1400" dirty="0" err="1">
                <a:latin typeface="Segoe UI" panose="020B0502040204020203" pitchFamily="34" charset="0"/>
                <a:cs typeface="Segoe UI" panose="020B0502040204020203" pitchFamily="34" charset="0"/>
              </a:rPr>
              <a:t>Program.cs</a:t>
            </a:r>
            <a:r>
              <a:rPr lang="en-US" sz="1400" dirty="0">
                <a:latin typeface="Segoe UI" panose="020B0502040204020203" pitchFamily="34" charset="0"/>
                <a:cs typeface="Segoe UI" panose="020B0502040204020203" pitchFamily="34" charset="0"/>
              </a:rPr>
              <a:t> and linked the database using </a:t>
            </a:r>
            <a:r>
              <a:rPr lang="en-US" sz="1400" dirty="0" err="1">
                <a:latin typeface="Segoe UI" panose="020B0502040204020203" pitchFamily="34" charset="0"/>
                <a:cs typeface="Segoe UI" panose="020B0502040204020203" pitchFamily="34" charset="0"/>
              </a:rPr>
              <a:t>appsettings.json</a:t>
            </a:r>
            <a:r>
              <a:rPr lang="en-US" sz="1400" dirty="0">
                <a:latin typeface="Segoe UI" panose="020B0502040204020203" pitchFamily="34" charset="0"/>
                <a:cs typeface="Segoe UI" panose="020B0502040204020203" pitchFamily="34" charset="0"/>
              </a:rPr>
              <a:t>.</a:t>
            </a:r>
          </a:p>
          <a:p>
            <a:pPr marL="342900" indent="-342900" algn="just">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Swagger UI for testing the backend API end points.</a:t>
            </a:r>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0BA34E1C-1FE0-91F1-1F39-1507F876A932}"/>
              </a:ext>
            </a:extLst>
          </p:cNvPr>
          <p:cNvPicPr>
            <a:picLocks noChangeAspect="1"/>
          </p:cNvPicPr>
          <p:nvPr/>
        </p:nvPicPr>
        <p:blipFill>
          <a:blip r:embed="rId5"/>
          <a:stretch>
            <a:fillRect/>
          </a:stretch>
        </p:blipFill>
        <p:spPr>
          <a:xfrm>
            <a:off x="7989757" y="1039563"/>
            <a:ext cx="3762532" cy="3908938"/>
          </a:xfrm>
          <a:prstGeom prst="rect">
            <a:avLst/>
          </a:prstGeom>
        </p:spPr>
      </p:pic>
    </p:spTree>
    <p:extLst>
      <p:ext uri="{BB962C8B-B14F-4D97-AF65-F5344CB8AC3E}">
        <p14:creationId xmlns:p14="http://schemas.microsoft.com/office/powerpoint/2010/main" val="260864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22728-9C7C-7E64-AAA1-171709DB5C0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56023C0-A5E4-ED42-DDEA-09D311422761}"/>
              </a:ext>
            </a:extLst>
          </p:cNvPr>
          <p:cNvSpPr txBox="1"/>
          <p:nvPr/>
        </p:nvSpPr>
        <p:spPr>
          <a:xfrm>
            <a:off x="194872" y="76669"/>
            <a:ext cx="7104876" cy="620042"/>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lang="en-US" sz="3200" b="1" dirty="0">
                <a:solidFill>
                  <a:srgbClr val="0070C0"/>
                </a:solidFill>
                <a:latin typeface="Segoe UI" panose="020B0502040204020203" pitchFamily="34" charset="0"/>
                <a:ea typeface="Roboto" panose="02000000000000000000" pitchFamily="2" charset="0"/>
                <a:cs typeface="Segoe UI" panose="020B0502040204020203" pitchFamily="34" charset="0"/>
              </a:rPr>
              <a:t>Frontend Implementation</a:t>
            </a:r>
            <a:endPar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pic>
        <p:nvPicPr>
          <p:cNvPr id="4" name="Graphic 3">
            <a:extLst>
              <a:ext uri="{FF2B5EF4-FFF2-40B4-BE49-F238E27FC236}">
                <a16:creationId xmlns:a16="http://schemas.microsoft.com/office/drawing/2014/main" id="{B9F11708-BF5D-5807-354F-CD74C397021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019998B5-8C20-2569-B221-22CDB91DDC1A}"/>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BEC64C02-955D-3E5D-1930-F2D77119F9FE}"/>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7A080AED-CF0A-5B22-6D28-CDCABCAA1CFE}"/>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6A8FF3AE-7297-E8DA-ABB9-16495BA2C287}"/>
              </a:ext>
            </a:extLst>
          </p:cNvPr>
          <p:cNvSpPr txBox="1"/>
          <p:nvPr/>
        </p:nvSpPr>
        <p:spPr>
          <a:xfrm>
            <a:off x="224390" y="907593"/>
            <a:ext cx="8589364" cy="3283848"/>
          </a:xfrm>
          <a:prstGeom prst="rect">
            <a:avLst/>
          </a:prstGeom>
          <a:noFill/>
        </p:spPr>
        <p:txBody>
          <a:bodyPr wrap="square" rtlCol="0">
            <a:spAutoFit/>
          </a:bodyPr>
          <a:lstStyle/>
          <a:p>
            <a:pPr marL="342900" indent="-342900">
              <a:lnSpc>
                <a:spcPct val="150000"/>
              </a:lnSpc>
              <a:buAutoNum type="arabicPeriod"/>
            </a:pPr>
            <a:r>
              <a:rPr lang="en-US" sz="1400" b="1" dirty="0">
                <a:latin typeface="Segoe UI" panose="020B0502040204020203" pitchFamily="34" charset="0"/>
                <a:cs typeface="Segoe UI" panose="020B0502040204020203" pitchFamily="34" charset="0"/>
              </a:rPr>
              <a:t>Component-Based Structure: </a:t>
            </a:r>
            <a:r>
              <a:rPr lang="en-US" sz="1400" dirty="0">
                <a:latin typeface="Segoe UI" panose="020B0502040204020203" pitchFamily="34" charset="0"/>
                <a:cs typeface="Segoe UI" panose="020B0502040204020203" pitchFamily="34" charset="0"/>
              </a:rPr>
              <a:t>Organized the project into components/, pages/, context/, and </a:t>
            </a:r>
            <a:r>
              <a:rPr lang="en-US" sz="1400" dirty="0" err="1">
                <a:latin typeface="Segoe UI" panose="020B0502040204020203" pitchFamily="34" charset="0"/>
                <a:cs typeface="Segoe UI" panose="020B0502040204020203" pitchFamily="34" charset="0"/>
              </a:rPr>
              <a:t>api</a:t>
            </a:r>
            <a:r>
              <a:rPr lang="en-US" sz="1400" dirty="0">
                <a:latin typeface="Segoe UI" panose="020B0502040204020203" pitchFamily="34" charset="0"/>
                <a:cs typeface="Segoe UI" panose="020B0502040204020203" pitchFamily="34" charset="0"/>
              </a:rPr>
              <a:t>/ folders with separate CSS files for each UI component.</a:t>
            </a:r>
          </a:p>
          <a:p>
            <a:pPr marL="342900" indent="-342900">
              <a:lnSpc>
                <a:spcPct val="150000"/>
              </a:lnSpc>
              <a:buAutoNum type="arabicPeriod"/>
            </a:pPr>
            <a:r>
              <a:rPr lang="en-US" sz="1400" b="1" dirty="0">
                <a:latin typeface="Segoe UI" panose="020B0502040204020203" pitchFamily="34" charset="0"/>
                <a:cs typeface="Segoe UI" panose="020B0502040204020203" pitchFamily="34" charset="0"/>
              </a:rPr>
              <a:t>Routing &amp; Navigation: </a:t>
            </a:r>
            <a:r>
              <a:rPr lang="en-US" sz="1400" dirty="0">
                <a:latin typeface="Segoe UI" panose="020B0502040204020203" pitchFamily="34" charset="0"/>
                <a:cs typeface="Segoe UI" panose="020B0502040204020203" pitchFamily="34" charset="0"/>
              </a:rPr>
              <a:t>Used React Router DOM to build navigation for Login, Signup, User Dashboard, Admin Dashboard, and protected routes.</a:t>
            </a:r>
          </a:p>
          <a:p>
            <a:pPr marL="342900" indent="-342900">
              <a:lnSpc>
                <a:spcPct val="150000"/>
              </a:lnSpc>
              <a:buAutoNum type="arabicPeriod"/>
            </a:pPr>
            <a:r>
              <a:rPr lang="en-US" sz="1400" b="1" dirty="0">
                <a:latin typeface="Segoe UI" panose="020B0502040204020203" pitchFamily="34" charset="0"/>
                <a:cs typeface="Segoe UI" panose="020B0502040204020203" pitchFamily="34" charset="0"/>
              </a:rPr>
              <a:t>State Management with Context API</a:t>
            </a:r>
            <a:r>
              <a:rPr lang="en-US" sz="1400" dirty="0">
                <a:latin typeface="Segoe UI" panose="020B0502040204020203" pitchFamily="34" charset="0"/>
                <a:cs typeface="Segoe UI" panose="020B0502040204020203" pitchFamily="34" charset="0"/>
              </a:rPr>
              <a:t>: Managed global data such as products, search values, filters, and auth details using React Context for clean state flow.</a:t>
            </a:r>
          </a:p>
          <a:p>
            <a:pPr marL="342900" indent="-342900">
              <a:lnSpc>
                <a:spcPct val="150000"/>
              </a:lnSpc>
              <a:buAutoNum type="arabicPeriod"/>
            </a:pPr>
            <a:r>
              <a:rPr lang="en-US" sz="1400" b="1" dirty="0">
                <a:latin typeface="Segoe UI" panose="020B0502040204020203" pitchFamily="34" charset="0"/>
                <a:cs typeface="Segoe UI" panose="020B0502040204020203" pitchFamily="34" charset="0"/>
              </a:rPr>
              <a:t>REST API Integration: </a:t>
            </a:r>
            <a:r>
              <a:rPr lang="en-US" sz="1400" dirty="0">
                <a:latin typeface="Segoe UI" panose="020B0502040204020203" pitchFamily="34" charset="0"/>
                <a:cs typeface="Segoe UI" panose="020B0502040204020203" pitchFamily="34" charset="0"/>
              </a:rPr>
              <a:t>Connected to the .NET backend through a centralized Axios instance (api.js) to handle all CRUD, search, and authentication requests.</a:t>
            </a:r>
          </a:p>
          <a:p>
            <a:pPr marL="342900" indent="-342900">
              <a:lnSpc>
                <a:spcPct val="150000"/>
              </a:lnSpc>
              <a:buAutoNum type="arabicPeriod"/>
            </a:pPr>
            <a:r>
              <a:rPr lang="en-US" sz="1400" b="1" dirty="0">
                <a:latin typeface="Segoe UI" panose="020B0502040204020203" pitchFamily="34" charset="0"/>
                <a:cs typeface="Segoe UI" panose="020B0502040204020203" pitchFamily="34" charset="0"/>
              </a:rPr>
              <a:t>UI Features: </a:t>
            </a:r>
            <a:r>
              <a:rPr lang="en-US" sz="1400" dirty="0">
                <a:latin typeface="Segoe UI" panose="020B0502040204020203" pitchFamily="34" charset="0"/>
                <a:cs typeface="Segoe UI" panose="020B0502040204020203" pitchFamily="34" charset="0"/>
              </a:rPr>
              <a:t>Implemented search, filter, pagination, product viewing, and admin CRUD features with reusable components like </a:t>
            </a:r>
            <a:r>
              <a:rPr lang="en-US" sz="1400" dirty="0" err="1">
                <a:latin typeface="Segoe UI" panose="020B0502040204020203" pitchFamily="34" charset="0"/>
                <a:cs typeface="Segoe UI" panose="020B0502040204020203" pitchFamily="34" charset="0"/>
              </a:rPr>
              <a:t>ProductCard</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ProductList</a:t>
            </a:r>
            <a:r>
              <a:rPr lang="en-US" sz="1400" dirty="0">
                <a:latin typeface="Segoe UI" panose="020B0502040204020203" pitchFamily="34" charset="0"/>
                <a:cs typeface="Segoe UI" panose="020B0502040204020203" pitchFamily="34" charset="0"/>
              </a:rPr>
              <a:t>, and Pagination.</a:t>
            </a:r>
          </a:p>
        </p:txBody>
      </p:sp>
      <p:pic>
        <p:nvPicPr>
          <p:cNvPr id="6" name="Picture 5" descr="A screenshot of a computer&#10;&#10;AI-generated content may be incorrect.">
            <a:extLst>
              <a:ext uri="{FF2B5EF4-FFF2-40B4-BE49-F238E27FC236}">
                <a16:creationId xmlns:a16="http://schemas.microsoft.com/office/drawing/2014/main" id="{36430CCC-198A-52C6-A4A1-121219F60250}"/>
              </a:ext>
            </a:extLst>
          </p:cNvPr>
          <p:cNvPicPr>
            <a:picLocks noChangeAspect="1"/>
          </p:cNvPicPr>
          <p:nvPr/>
        </p:nvPicPr>
        <p:blipFill>
          <a:blip r:embed="rId5"/>
          <a:stretch>
            <a:fillRect/>
          </a:stretch>
        </p:blipFill>
        <p:spPr>
          <a:xfrm>
            <a:off x="9080010" y="696711"/>
            <a:ext cx="2772162" cy="5077534"/>
          </a:xfrm>
          <a:prstGeom prst="rect">
            <a:avLst/>
          </a:prstGeom>
        </p:spPr>
      </p:pic>
    </p:spTree>
    <p:extLst>
      <p:ext uri="{BB962C8B-B14F-4D97-AF65-F5344CB8AC3E}">
        <p14:creationId xmlns:p14="http://schemas.microsoft.com/office/powerpoint/2010/main" val="6901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E9421-1236-DB82-2B37-D36B090D23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A55FB2-F19B-1851-C3C5-EC123685C90A}"/>
              </a:ext>
            </a:extLst>
          </p:cNvPr>
          <p:cNvSpPr txBox="1"/>
          <p:nvPr/>
        </p:nvSpPr>
        <p:spPr>
          <a:xfrm>
            <a:off x="83403" y="76669"/>
            <a:ext cx="11129240" cy="2106282"/>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lang="en-US" sz="3200" b="1" dirty="0">
                <a:solidFill>
                  <a:srgbClr val="0070C0"/>
                </a:solidFill>
                <a:latin typeface="Segoe UI" panose="020B0502040204020203" pitchFamily="34" charset="0"/>
                <a:ea typeface="Roboto" panose="02000000000000000000" pitchFamily="2" charset="0"/>
                <a:cs typeface="Segoe UI" panose="020B0502040204020203" pitchFamily="34" charset="0"/>
              </a:rPr>
              <a:t>Screenshots</a:t>
            </a:r>
          </a:p>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endParaRPr lang="en-US" sz="3200" b="1" dirty="0">
              <a:solidFill>
                <a:srgbClr val="0070C0"/>
              </a:solidFill>
              <a:latin typeface="Segoe UI" panose="020B0502040204020203" pitchFamily="34" charset="0"/>
              <a:ea typeface="Roboto" panose="02000000000000000000" pitchFamily="2" charset="0"/>
              <a:cs typeface="Segoe UI" panose="020B0502040204020203" pitchFamily="34" charset="0"/>
            </a:endParaRPr>
          </a:p>
          <a:p>
            <a:pPr lvl="0" algn="just" defTabSz="914332">
              <a:lnSpc>
                <a:spcPct val="150000"/>
              </a:lnSpc>
              <a:tabLst>
                <a:tab pos="2247732" algn="l"/>
              </a:tabLst>
              <a:defRPr/>
            </a:pPr>
            <a:endParaRPr lang="en-US" sz="1600" dirty="0">
              <a:solidFill>
                <a:srgbClr val="0070C0"/>
              </a:solidFill>
              <a:latin typeface="Segoe UI" panose="020B0502040204020203" pitchFamily="34" charset="0"/>
              <a:ea typeface="Roboto" panose="02000000000000000000" pitchFamily="2" charset="0"/>
              <a:cs typeface="Segoe UI" panose="020B0502040204020203" pitchFamily="34" charset="0"/>
            </a:endParaRPr>
          </a:p>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endPar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pic>
        <p:nvPicPr>
          <p:cNvPr id="4" name="Graphic 3">
            <a:extLst>
              <a:ext uri="{FF2B5EF4-FFF2-40B4-BE49-F238E27FC236}">
                <a16:creationId xmlns:a16="http://schemas.microsoft.com/office/drawing/2014/main" id="{04CE6511-382B-B2E3-6FD6-4DE285675DA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94C063D5-9663-2384-CCD0-22F24B68C09B}"/>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129A6410-894C-6577-6841-F2B5DC348FF9}"/>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E92B3F4E-0E52-5342-CE3F-B852E9B30626}"/>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D0ABA399-D3B1-2025-5927-83D98AD4A479}"/>
              </a:ext>
            </a:extLst>
          </p:cNvPr>
          <p:cNvPicPr>
            <a:picLocks noChangeAspect="1"/>
          </p:cNvPicPr>
          <p:nvPr/>
        </p:nvPicPr>
        <p:blipFill>
          <a:blip r:embed="rId5"/>
          <a:stretch>
            <a:fillRect/>
          </a:stretch>
        </p:blipFill>
        <p:spPr>
          <a:xfrm>
            <a:off x="299804" y="942635"/>
            <a:ext cx="5981075" cy="4775599"/>
          </a:xfrm>
          <a:prstGeom prst="rect">
            <a:avLst/>
          </a:prstGeom>
          <a:ln>
            <a:solidFill>
              <a:schemeClr val="tx1"/>
            </a:solidFill>
          </a:ln>
        </p:spPr>
      </p:pic>
      <p:pic>
        <p:nvPicPr>
          <p:cNvPr id="7" name="Picture 6">
            <a:extLst>
              <a:ext uri="{FF2B5EF4-FFF2-40B4-BE49-F238E27FC236}">
                <a16:creationId xmlns:a16="http://schemas.microsoft.com/office/drawing/2014/main" id="{2778E263-7E43-719B-E79C-668A113E5E8E}"/>
              </a:ext>
            </a:extLst>
          </p:cNvPr>
          <p:cNvPicPr>
            <a:picLocks noChangeAspect="1"/>
          </p:cNvPicPr>
          <p:nvPr/>
        </p:nvPicPr>
        <p:blipFill>
          <a:blip r:embed="rId6"/>
          <a:stretch>
            <a:fillRect/>
          </a:stretch>
        </p:blipFill>
        <p:spPr>
          <a:xfrm>
            <a:off x="6405798" y="942635"/>
            <a:ext cx="5316509" cy="4775599"/>
          </a:xfrm>
          <a:prstGeom prst="rect">
            <a:avLst/>
          </a:prstGeom>
          <a:ln>
            <a:solidFill>
              <a:schemeClr val="tx1"/>
            </a:solidFill>
          </a:ln>
        </p:spPr>
      </p:pic>
    </p:spTree>
    <p:extLst>
      <p:ext uri="{BB962C8B-B14F-4D97-AF65-F5344CB8AC3E}">
        <p14:creationId xmlns:p14="http://schemas.microsoft.com/office/powerpoint/2010/main" val="302840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BCAC4-F3C1-2511-5DE3-980168ED4EC7}"/>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402E8056-7D83-1DCE-681F-CBFE4E4FEB3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BC9C7F81-C4D4-5D62-6792-909A56EEB1A0}"/>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065DA8C3-7E16-6FB5-5236-228D8C19455B}"/>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B59727AB-3D4A-177D-E0BE-431E03D89CBD}"/>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FB9ED06A-E622-7483-88BD-49F5B78177B4}"/>
              </a:ext>
            </a:extLst>
          </p:cNvPr>
          <p:cNvPicPr>
            <a:picLocks noChangeAspect="1"/>
          </p:cNvPicPr>
          <p:nvPr/>
        </p:nvPicPr>
        <p:blipFill>
          <a:blip r:embed="rId5"/>
          <a:stretch>
            <a:fillRect/>
          </a:stretch>
        </p:blipFill>
        <p:spPr>
          <a:xfrm>
            <a:off x="479684" y="1135205"/>
            <a:ext cx="5801195" cy="4122725"/>
          </a:xfrm>
          <a:prstGeom prst="rect">
            <a:avLst/>
          </a:prstGeom>
          <a:ln>
            <a:solidFill>
              <a:schemeClr val="tx1"/>
            </a:solidFill>
          </a:ln>
        </p:spPr>
      </p:pic>
      <p:pic>
        <p:nvPicPr>
          <p:cNvPr id="7" name="Picture 6">
            <a:extLst>
              <a:ext uri="{FF2B5EF4-FFF2-40B4-BE49-F238E27FC236}">
                <a16:creationId xmlns:a16="http://schemas.microsoft.com/office/drawing/2014/main" id="{A211439D-2F6F-7C68-8BCB-1C8C5FFBD810}"/>
              </a:ext>
            </a:extLst>
          </p:cNvPr>
          <p:cNvPicPr>
            <a:picLocks noChangeAspect="1"/>
          </p:cNvPicPr>
          <p:nvPr/>
        </p:nvPicPr>
        <p:blipFill>
          <a:blip r:embed="rId6"/>
          <a:stretch>
            <a:fillRect/>
          </a:stretch>
        </p:blipFill>
        <p:spPr>
          <a:xfrm>
            <a:off x="6390804" y="1135205"/>
            <a:ext cx="5496345" cy="4122726"/>
          </a:xfrm>
          <a:prstGeom prst="rect">
            <a:avLst/>
          </a:prstGeom>
          <a:ln>
            <a:solidFill>
              <a:schemeClr val="tx1"/>
            </a:solidFill>
          </a:ln>
        </p:spPr>
      </p:pic>
    </p:spTree>
    <p:extLst>
      <p:ext uri="{BB962C8B-B14F-4D97-AF65-F5344CB8AC3E}">
        <p14:creationId xmlns:p14="http://schemas.microsoft.com/office/powerpoint/2010/main" val="1202314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B774-C605-E8F8-C5B8-28830DE9BD32}"/>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473FEE44-1D33-904F-EE4B-1D1EF7CA06D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688255FB-D9F1-64E6-3CDA-72A62D461DE3}"/>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43983717-4B42-069F-2648-68F2A8D99DFB}"/>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BFCB3ACB-C141-7CAB-AD33-2D38EC0B277F}"/>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DA276B0D-5530-01C4-3960-C980738DC7A4}"/>
              </a:ext>
            </a:extLst>
          </p:cNvPr>
          <p:cNvPicPr>
            <a:picLocks noChangeAspect="1"/>
          </p:cNvPicPr>
          <p:nvPr/>
        </p:nvPicPr>
        <p:blipFill>
          <a:blip r:embed="rId5"/>
          <a:stretch>
            <a:fillRect/>
          </a:stretch>
        </p:blipFill>
        <p:spPr>
          <a:xfrm>
            <a:off x="344774" y="1199586"/>
            <a:ext cx="6310859" cy="3956039"/>
          </a:xfrm>
          <a:prstGeom prst="rect">
            <a:avLst/>
          </a:prstGeom>
          <a:ln>
            <a:solidFill>
              <a:schemeClr val="tx1"/>
            </a:solidFill>
          </a:ln>
        </p:spPr>
      </p:pic>
      <p:pic>
        <p:nvPicPr>
          <p:cNvPr id="7" name="Picture 6">
            <a:extLst>
              <a:ext uri="{FF2B5EF4-FFF2-40B4-BE49-F238E27FC236}">
                <a16:creationId xmlns:a16="http://schemas.microsoft.com/office/drawing/2014/main" id="{998B9F00-1A4F-C6DB-F28A-896D4042500A}"/>
              </a:ext>
            </a:extLst>
          </p:cNvPr>
          <p:cNvPicPr>
            <a:picLocks noChangeAspect="1"/>
          </p:cNvPicPr>
          <p:nvPr/>
        </p:nvPicPr>
        <p:blipFill>
          <a:blip r:embed="rId6"/>
          <a:srcRect l="29607"/>
          <a:stretch>
            <a:fillRect/>
          </a:stretch>
        </p:blipFill>
        <p:spPr>
          <a:xfrm>
            <a:off x="6880485" y="1199585"/>
            <a:ext cx="4154131" cy="3956040"/>
          </a:xfrm>
          <a:prstGeom prst="rect">
            <a:avLst/>
          </a:prstGeom>
          <a:ln>
            <a:solidFill>
              <a:schemeClr val="tx1"/>
            </a:solidFill>
          </a:ln>
        </p:spPr>
      </p:pic>
    </p:spTree>
    <p:extLst>
      <p:ext uri="{BB962C8B-B14F-4D97-AF65-F5344CB8AC3E}">
        <p14:creationId xmlns:p14="http://schemas.microsoft.com/office/powerpoint/2010/main" val="1343883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E06C8-A16F-C22E-2C01-4752B06EA2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3504E3-4FA0-944B-F9AE-6726110C8190}"/>
              </a:ext>
            </a:extLst>
          </p:cNvPr>
          <p:cNvSpPr txBox="1"/>
          <p:nvPr/>
        </p:nvSpPr>
        <p:spPr>
          <a:xfrm>
            <a:off x="83403" y="76669"/>
            <a:ext cx="11129240" cy="3214278"/>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lang="en-US" sz="3200" b="1" dirty="0">
                <a:solidFill>
                  <a:srgbClr val="0070C0"/>
                </a:solidFill>
                <a:latin typeface="Segoe UI" panose="020B0502040204020203" pitchFamily="34" charset="0"/>
                <a:ea typeface="Roboto" panose="02000000000000000000" pitchFamily="2" charset="0"/>
                <a:cs typeface="Segoe UI" panose="020B0502040204020203" pitchFamily="34" charset="0"/>
              </a:rPr>
              <a:t>Conclusion</a:t>
            </a:r>
          </a:p>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endParaRPr lang="en-US" sz="3200" b="1" dirty="0">
              <a:solidFill>
                <a:srgbClr val="0070C0"/>
              </a:solidFill>
              <a:latin typeface="Segoe UI" panose="020B0502040204020203" pitchFamily="34" charset="0"/>
              <a:ea typeface="Roboto" panose="02000000000000000000" pitchFamily="2" charset="0"/>
              <a:cs typeface="Segoe UI" panose="020B0502040204020203" pitchFamily="34" charset="0"/>
            </a:endParaRPr>
          </a:p>
          <a:p>
            <a:pPr lvl="0" algn="just" defTabSz="914332">
              <a:lnSpc>
                <a:spcPct val="150000"/>
              </a:lnSpc>
              <a:tabLst>
                <a:tab pos="2247732" algn="l"/>
              </a:tabLst>
              <a:defRPr/>
            </a:pPr>
            <a:r>
              <a:rPr lang="en-US" sz="1600" dirty="0">
                <a:latin typeface="Segoe UI" panose="020B0502040204020203" pitchFamily="34" charset="0"/>
                <a:cs typeface="Segoe UI" panose="020B0502040204020203" pitchFamily="34" charset="0"/>
              </a:rPr>
              <a:t>This project delivers a complete, secure, and user-friendly Product Catalog Management System supporting both customer browsing and admin-level catalog control. By integrating .NET Core Web API, React JS, and SQL Server, the system ensures efficient data handling, responsive design, and reliable role-based access.</a:t>
            </a:r>
          </a:p>
          <a:p>
            <a:pPr lvl="0" algn="just" defTabSz="914332">
              <a:lnSpc>
                <a:spcPct val="150000"/>
              </a:lnSpc>
              <a:tabLst>
                <a:tab pos="2247732" algn="l"/>
              </a:tabLst>
              <a:defRPr/>
            </a:pPr>
            <a:endParaRPr lang="en-US" sz="1600" dirty="0">
              <a:solidFill>
                <a:srgbClr val="0070C0"/>
              </a:solidFill>
              <a:latin typeface="Segoe UI" panose="020B0502040204020203" pitchFamily="34" charset="0"/>
              <a:ea typeface="Roboto" panose="02000000000000000000" pitchFamily="2" charset="0"/>
              <a:cs typeface="Segoe UI" panose="020B0502040204020203" pitchFamily="34" charset="0"/>
            </a:endParaRPr>
          </a:p>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endPar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pic>
        <p:nvPicPr>
          <p:cNvPr id="4" name="Graphic 3">
            <a:extLst>
              <a:ext uri="{FF2B5EF4-FFF2-40B4-BE49-F238E27FC236}">
                <a16:creationId xmlns:a16="http://schemas.microsoft.com/office/drawing/2014/main" id="{16D8B125-4090-9868-5104-B9BA4DA1374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E16E6332-D081-6FF6-7B35-237DE77CEA2A}"/>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AFF8E87B-B943-374C-5728-52A77DB53636}"/>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121D7652-A443-0C0D-2AD2-6ACA11E0C781}"/>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28169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7DEB-55D8-BF26-6925-FFF0390D51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E2ED83-884D-3742-C1C9-0B738D08517F}"/>
              </a:ext>
            </a:extLst>
          </p:cNvPr>
          <p:cNvSpPr txBox="1"/>
          <p:nvPr/>
        </p:nvSpPr>
        <p:spPr>
          <a:xfrm>
            <a:off x="83403" y="76669"/>
            <a:ext cx="7104876" cy="1172693"/>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rPr>
              <a:t>Problem Statement</a:t>
            </a:r>
          </a:p>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endPar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pic>
        <p:nvPicPr>
          <p:cNvPr id="4" name="Graphic 3">
            <a:extLst>
              <a:ext uri="{FF2B5EF4-FFF2-40B4-BE49-F238E27FC236}">
                <a16:creationId xmlns:a16="http://schemas.microsoft.com/office/drawing/2014/main" id="{A4282B37-4D13-E9C3-1F8B-DC7600A6F5E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D82BBDF8-DEDC-B882-0902-F3E297968187}"/>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0C29BA4C-7573-2B3A-2558-07B31BAD2EC7}"/>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9CD7E1D9-BD43-2240-9B0F-904F2C681390}"/>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3078" name="Picture 6">
            <a:extLst>
              <a:ext uri="{FF2B5EF4-FFF2-40B4-BE49-F238E27FC236}">
                <a16:creationId xmlns:a16="http://schemas.microsoft.com/office/drawing/2014/main" id="{90187FA6-0B12-DD9A-0782-D350635CDF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03" y="1249362"/>
            <a:ext cx="5724525" cy="33627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program&#10;&#10;AI-generated content may be incorrect.">
            <a:extLst>
              <a:ext uri="{FF2B5EF4-FFF2-40B4-BE49-F238E27FC236}">
                <a16:creationId xmlns:a16="http://schemas.microsoft.com/office/drawing/2014/main" id="{1692102B-811A-DD87-57F6-B7FF5AA88B74}"/>
              </a:ext>
            </a:extLst>
          </p:cNvPr>
          <p:cNvPicPr>
            <a:picLocks noChangeAspect="1"/>
          </p:cNvPicPr>
          <p:nvPr/>
        </p:nvPicPr>
        <p:blipFill>
          <a:blip r:embed="rId6"/>
          <a:stretch>
            <a:fillRect/>
          </a:stretch>
        </p:blipFill>
        <p:spPr>
          <a:xfrm>
            <a:off x="6520721" y="1194402"/>
            <a:ext cx="4542020" cy="3313334"/>
          </a:xfrm>
          <a:prstGeom prst="rect">
            <a:avLst/>
          </a:prstGeom>
        </p:spPr>
      </p:pic>
    </p:spTree>
    <p:extLst>
      <p:ext uri="{BB962C8B-B14F-4D97-AF65-F5344CB8AC3E}">
        <p14:creationId xmlns:p14="http://schemas.microsoft.com/office/powerpoint/2010/main" val="378100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7CCF8229-2392-4E26-5071-FF7A2C73F157}"/>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2" y="0"/>
            <a:ext cx="5937949" cy="6858000"/>
          </a:xfrm>
          <a:solidFill>
            <a:srgbClr val="11002D"/>
          </a:solidFill>
        </p:spPr>
      </p:pic>
      <p:sp>
        <p:nvSpPr>
          <p:cNvPr id="44" name="Slide Number Placeholder 5">
            <a:extLst>
              <a:ext uri="{FF2B5EF4-FFF2-40B4-BE49-F238E27FC236}">
                <a16:creationId xmlns:a16="http://schemas.microsoft.com/office/drawing/2014/main" id="{0FFE54C8-8DF6-1BAA-25C2-B310050BE07E}"/>
              </a:ext>
            </a:extLst>
          </p:cNvPr>
          <p:cNvSpPr txBox="1">
            <a:spLocks/>
          </p:cNvSpPr>
          <p:nvPr/>
        </p:nvSpPr>
        <p:spPr>
          <a:xfrm>
            <a:off x="11694913" y="6454013"/>
            <a:ext cx="480060" cy="365125"/>
          </a:xfrm>
          <a:prstGeom prst="rect">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9D116B8-4D56-4A35-988F-AF5762C54979}" type="slidenum">
              <a:rPr kumimoji="0" lang="en-IN" sz="1050" b="0" i="0" u="none" strike="noStrike" kern="1200" cap="none" spc="0" normalizeH="0" baseline="0" noProof="0" smtClean="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IN" sz="105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sp>
        <p:nvSpPr>
          <p:cNvPr id="16" name="Rectangle 15">
            <a:extLst>
              <a:ext uri="{FF2B5EF4-FFF2-40B4-BE49-F238E27FC236}">
                <a16:creationId xmlns:a16="http://schemas.microsoft.com/office/drawing/2014/main" id="{1C451F5A-374D-2084-10AE-4A0D87B4710F}"/>
              </a:ext>
            </a:extLst>
          </p:cNvPr>
          <p:cNvSpPr/>
          <p:nvPr/>
        </p:nvSpPr>
        <p:spPr>
          <a:xfrm>
            <a:off x="539238" y="547194"/>
            <a:ext cx="2752601" cy="869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95000"/>
                  </a:prstClr>
                </a:solidFill>
                <a:effectLst/>
                <a:uLnTx/>
                <a:uFillTx/>
                <a:latin typeface="Segoe UI" panose="020B0502040204020203" pitchFamily="34" charset="0"/>
                <a:ea typeface="+mn-ea"/>
                <a:cs typeface="Segoe UI" panose="020B0502040204020203" pitchFamily="34" charset="0"/>
              </a:rPr>
              <a:t>Right Brain </a:t>
            </a:r>
            <a:br>
              <a:rPr kumimoji="0" lang="en-US" sz="3200" b="1" i="0" u="none" strike="noStrike" kern="1200" cap="none" spc="0" normalizeH="0" baseline="0" noProof="0" dirty="0">
                <a:ln>
                  <a:noFill/>
                </a:ln>
                <a:solidFill>
                  <a:prstClr val="white">
                    <a:lumMod val="95000"/>
                  </a:prstClr>
                </a:solidFill>
                <a:effectLst/>
                <a:uLnTx/>
                <a:uFillTx/>
                <a:latin typeface="Segoe UI" panose="020B0502040204020203" pitchFamily="34" charset="0"/>
                <a:ea typeface="+mn-ea"/>
                <a:cs typeface="Segoe UI" panose="020B0502040204020203" pitchFamily="34" charset="0"/>
              </a:rPr>
            </a:br>
            <a:r>
              <a:rPr kumimoji="0" lang="en-US" sz="3200" b="1" i="0" u="none" strike="noStrike" kern="1200" cap="none" spc="0" normalizeH="0" baseline="0" noProof="0" dirty="0">
                <a:ln>
                  <a:noFill/>
                </a:ln>
                <a:solidFill>
                  <a:prstClr val="white">
                    <a:lumMod val="95000"/>
                  </a:prstClr>
                </a:solidFill>
                <a:effectLst/>
                <a:uLnTx/>
                <a:uFillTx/>
                <a:latin typeface="Segoe UI" panose="020B0502040204020203" pitchFamily="34" charset="0"/>
                <a:ea typeface="+mn-ea"/>
                <a:cs typeface="Segoe UI" panose="020B0502040204020203" pitchFamily="34" charset="0"/>
              </a:rPr>
              <a:t>Revolution </a:t>
            </a:r>
          </a:p>
        </p:txBody>
      </p:sp>
      <p:sp>
        <p:nvSpPr>
          <p:cNvPr id="17" name="Rectangle 16">
            <a:extLst>
              <a:ext uri="{FF2B5EF4-FFF2-40B4-BE49-F238E27FC236}">
                <a16:creationId xmlns:a16="http://schemas.microsoft.com/office/drawing/2014/main" id="{0F9CB0FE-606C-8B12-C98F-D2CB42B547F2}"/>
              </a:ext>
            </a:extLst>
          </p:cNvPr>
          <p:cNvSpPr/>
          <p:nvPr/>
        </p:nvSpPr>
        <p:spPr>
          <a:xfrm>
            <a:off x="539239" y="5915008"/>
            <a:ext cx="2549031" cy="379656"/>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lumMod val="95000"/>
                  </a:prstClr>
                </a:solidFill>
                <a:effectLst/>
                <a:uLnTx/>
                <a:uFillTx/>
                <a:latin typeface="Segoe UI" panose="020B0502040204020203" pitchFamily="34" charset="0"/>
                <a:ea typeface="+mn-ea"/>
                <a:cs typeface="Segoe UI" panose="020B0502040204020203" pitchFamily="34" charset="0"/>
              </a:rPr>
              <a:t>#</a:t>
            </a:r>
            <a:r>
              <a:rPr kumimoji="0" lang="en-US" sz="1867" b="0" i="0" u="none" strike="noStrike" kern="1200" cap="none" spc="0" normalizeH="0" baseline="0" noProof="0" dirty="0" err="1">
                <a:ln>
                  <a:noFill/>
                </a:ln>
                <a:solidFill>
                  <a:prstClr val="white">
                    <a:lumMod val="95000"/>
                  </a:prstClr>
                </a:solidFill>
                <a:effectLst/>
                <a:uLnTx/>
                <a:uFillTx/>
                <a:latin typeface="Segoe UI" panose="020B0502040204020203" pitchFamily="34" charset="0"/>
                <a:ea typeface="+mn-ea"/>
                <a:cs typeface="Segoe UI" panose="020B0502040204020203" pitchFamily="34" charset="0"/>
              </a:rPr>
              <a:t>RightBrainRevolution</a:t>
            </a:r>
            <a:endParaRPr kumimoji="0" lang="en-US" sz="1867" b="0" i="0" u="none" strike="noStrike" kern="1200" cap="none" spc="0" normalizeH="0" baseline="0" noProof="0" dirty="0">
              <a:ln>
                <a:noFill/>
              </a:ln>
              <a:solidFill>
                <a:prstClr val="white">
                  <a:lumMod val="9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909620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73FF9B-DA6A-4DA7-4F05-A7787FD931AF}"/>
              </a:ext>
            </a:extLst>
          </p:cNvPr>
          <p:cNvSpPr txBox="1"/>
          <p:nvPr/>
        </p:nvSpPr>
        <p:spPr>
          <a:xfrm>
            <a:off x="83403" y="76669"/>
            <a:ext cx="7104876" cy="620042"/>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lang="en-US" sz="3200" b="1" dirty="0">
                <a:solidFill>
                  <a:srgbClr val="0070C0"/>
                </a:solidFill>
                <a:latin typeface="Segoe UI" panose="020B0502040204020203" pitchFamily="34" charset="0"/>
                <a:ea typeface="Roboto" panose="02000000000000000000" pitchFamily="2" charset="0"/>
                <a:cs typeface="Segoe UI" panose="020B0502040204020203" pitchFamily="34" charset="0"/>
              </a:rPr>
              <a:t>Agenda</a:t>
            </a:r>
            <a:endPar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pic>
        <p:nvPicPr>
          <p:cNvPr id="4" name="Graphic 3">
            <a:extLst>
              <a:ext uri="{FF2B5EF4-FFF2-40B4-BE49-F238E27FC236}">
                <a16:creationId xmlns:a16="http://schemas.microsoft.com/office/drawing/2014/main" id="{962ED23F-0182-D36D-5006-477B7740137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0A6FC27E-E0E1-7BE5-4460-C3BEC32FE8D5}"/>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732AAFB3-D387-310A-9F9B-C9DB53C7420D}"/>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8825EDA8-2CC5-1803-5F94-FA18873F5F49}"/>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3E804398-F074-62C2-7100-B126CA2C96B5}"/>
              </a:ext>
            </a:extLst>
          </p:cNvPr>
          <p:cNvSpPr txBox="1"/>
          <p:nvPr/>
        </p:nvSpPr>
        <p:spPr>
          <a:xfrm>
            <a:off x="194872" y="884420"/>
            <a:ext cx="7347036" cy="5078313"/>
          </a:xfrm>
          <a:prstGeom prst="rect">
            <a:avLst/>
          </a:prstGeom>
          <a:noFill/>
        </p:spPr>
        <p:txBody>
          <a:bodyPr wrap="square" rtlCol="0">
            <a:spAutoFit/>
          </a:bodyPr>
          <a:lstStyle/>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Problem Statement</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Project Overview</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System Architecture</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User Workflow</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Admin Workflow</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Technologies used</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Database Design</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Backend Implementation</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Frontend Implementation</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Screenshots</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Conclusion</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Problem Statement  </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6325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BA401-4414-9455-4C51-946D25D256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464D98-E292-9B4D-9179-76D2C0204782}"/>
              </a:ext>
            </a:extLst>
          </p:cNvPr>
          <p:cNvSpPr txBox="1"/>
          <p:nvPr/>
        </p:nvSpPr>
        <p:spPr>
          <a:xfrm>
            <a:off x="83403" y="76669"/>
            <a:ext cx="7104876" cy="620042"/>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rPr>
              <a:t>  Problem Statement</a:t>
            </a:r>
          </a:p>
        </p:txBody>
      </p:sp>
      <p:pic>
        <p:nvPicPr>
          <p:cNvPr id="4" name="Graphic 3">
            <a:extLst>
              <a:ext uri="{FF2B5EF4-FFF2-40B4-BE49-F238E27FC236}">
                <a16:creationId xmlns:a16="http://schemas.microsoft.com/office/drawing/2014/main" id="{5D9B6610-D850-26BD-0090-74716DBC3B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98E4154F-7AA0-EC59-6C55-95FB142D295B}"/>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B95D6AFD-7773-4A3F-B5BC-7BB2B64D58A7}"/>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F0EC2494-7B64-14D6-31BE-D7E7C3659A11}"/>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C54F7189-2568-3E4A-F8D3-10BF8DEFEC69}"/>
              </a:ext>
            </a:extLst>
          </p:cNvPr>
          <p:cNvSpPr txBox="1"/>
          <p:nvPr/>
        </p:nvSpPr>
        <p:spPr>
          <a:xfrm>
            <a:off x="239843" y="539646"/>
            <a:ext cx="7347036" cy="677108"/>
          </a:xfrm>
          <a:prstGeom prst="rect">
            <a:avLst/>
          </a:prstGeom>
          <a:noFill/>
        </p:spPr>
        <p:txBody>
          <a:bodyPr wrap="square" rtlCol="0">
            <a:spAutoFit/>
          </a:bodyPr>
          <a:lstStyle/>
          <a:p>
            <a:endParaRPr lang="en-US" sz="2000" dirty="0"/>
          </a:p>
          <a:p>
            <a:pPr algn="just"/>
            <a:r>
              <a:rPr lang="en-US" sz="160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“E-commerce-style catalog to display products.”</a:t>
            </a:r>
            <a:endParaRPr lang="en-US" sz="1600" dirty="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D6582D3D-3613-A0C0-93C0-F01050D09518}"/>
              </a:ext>
            </a:extLst>
          </p:cNvPr>
          <p:cNvSpPr txBox="1"/>
          <p:nvPr/>
        </p:nvSpPr>
        <p:spPr>
          <a:xfrm>
            <a:off x="389744" y="1334125"/>
            <a:ext cx="11152682" cy="3832139"/>
          </a:xfrm>
          <a:prstGeom prst="rect">
            <a:avLst/>
          </a:prstGeom>
          <a:noFill/>
        </p:spPr>
        <p:txBody>
          <a:bodyPr wrap="square" rtlCol="0">
            <a:spAutoFit/>
          </a:bodyPr>
          <a:lstStyle/>
          <a:p>
            <a:pPr algn="just">
              <a:lnSpc>
                <a:spcPct val="150000"/>
              </a:lnSpc>
            </a:pPr>
            <a:r>
              <a:rPr lang="en-US" sz="1600" dirty="0">
                <a:latin typeface="Segoe UI" panose="020B0502040204020203" pitchFamily="34" charset="0"/>
                <a:cs typeface="Segoe UI" panose="020B0502040204020203" pitchFamily="34" charset="0"/>
              </a:rPr>
              <a:t>Organizations need an efficient way to present products to customers while allowing administrators to easily manage product information. Manual catalog management is slow, error-prone, and difficult to scale. Users also expect quick searching, filtering, and browsing features in modern systems.</a:t>
            </a:r>
          </a:p>
          <a:p>
            <a:pPr>
              <a:lnSpc>
                <a:spcPct val="150000"/>
              </a:lnSpc>
            </a:pPr>
            <a:endParaRPr lang="en-US" sz="1200" dirty="0"/>
          </a:p>
          <a:p>
            <a:pPr>
              <a:lnSpc>
                <a:spcPct val="150000"/>
              </a:lnSpc>
            </a:pPr>
            <a:r>
              <a:rPr lang="en-US" sz="2400" b="1" dirty="0">
                <a:solidFill>
                  <a:srgbClr val="0070C0"/>
                </a:solidFill>
                <a:latin typeface="Segoe UI" panose="020B0502040204020203" pitchFamily="34" charset="0"/>
                <a:ea typeface="Segoe UI Black" panose="020B0A02040204020203" pitchFamily="34" charset="0"/>
                <a:cs typeface="Segoe UI" panose="020B0502040204020203" pitchFamily="34" charset="0"/>
              </a:rPr>
              <a:t>Objectives :</a:t>
            </a:r>
          </a:p>
          <a:p>
            <a:pPr marL="285750" indent="-285750">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Provide a clean and user-friendly interface for browsing products.</a:t>
            </a:r>
          </a:p>
          <a:p>
            <a:pPr marL="285750" indent="-285750">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Enable quick search, filtering, and pagination for better user experience.</a:t>
            </a:r>
          </a:p>
          <a:p>
            <a:pPr marL="285750" indent="-285750">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Allow Admins to add, update, and delete products and categories easily.</a:t>
            </a:r>
          </a:p>
          <a:p>
            <a:pPr marL="285750" indent="-285750">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Implement secure login and role-based authorization.</a:t>
            </a:r>
          </a:p>
          <a:p>
            <a:pPr marL="285750" indent="-285750">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Build a scalable full-stack solution using .NET Core Web API and React JS.</a:t>
            </a:r>
          </a:p>
        </p:txBody>
      </p:sp>
    </p:spTree>
    <p:extLst>
      <p:ext uri="{BB962C8B-B14F-4D97-AF65-F5344CB8AC3E}">
        <p14:creationId xmlns:p14="http://schemas.microsoft.com/office/powerpoint/2010/main" val="416229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6BB0A-BB3B-7445-DF17-A37825D006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07EFE5-5D7B-CCAC-57DC-FA4A458128C5}"/>
              </a:ext>
            </a:extLst>
          </p:cNvPr>
          <p:cNvSpPr txBox="1"/>
          <p:nvPr/>
        </p:nvSpPr>
        <p:spPr>
          <a:xfrm>
            <a:off x="83403" y="76669"/>
            <a:ext cx="7104876" cy="608436"/>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kumimoji="0" lang="en-US" sz="24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rPr>
              <a:t> </a:t>
            </a:r>
            <a:r>
              <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rPr>
              <a:t>Project Overview</a:t>
            </a:r>
          </a:p>
        </p:txBody>
      </p:sp>
      <p:pic>
        <p:nvPicPr>
          <p:cNvPr id="4" name="Graphic 3">
            <a:extLst>
              <a:ext uri="{FF2B5EF4-FFF2-40B4-BE49-F238E27FC236}">
                <a16:creationId xmlns:a16="http://schemas.microsoft.com/office/drawing/2014/main" id="{89FC9171-A7C3-E270-94C1-1FDF90C3CDC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8DB11CAA-FCAA-8A28-C943-DE7E6DB88615}"/>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9B0B3ECB-4EAD-BE7F-3AEB-5AD556D89DE1}"/>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8E313DCA-05A1-6DEF-56CD-8CC5CE9866AE}"/>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TextBox 4">
            <a:extLst>
              <a:ext uri="{FF2B5EF4-FFF2-40B4-BE49-F238E27FC236}">
                <a16:creationId xmlns:a16="http://schemas.microsoft.com/office/drawing/2014/main" id="{03031B70-BCE5-72B5-B6F4-D1FBAA0E0D5D}"/>
              </a:ext>
            </a:extLst>
          </p:cNvPr>
          <p:cNvSpPr txBox="1"/>
          <p:nvPr/>
        </p:nvSpPr>
        <p:spPr>
          <a:xfrm>
            <a:off x="224852" y="854439"/>
            <a:ext cx="11662297" cy="4201471"/>
          </a:xfrm>
          <a:prstGeom prst="rect">
            <a:avLst/>
          </a:prstGeom>
          <a:noFill/>
        </p:spPr>
        <p:txBody>
          <a:bodyPr wrap="square" rtlCol="0">
            <a:spAutoFit/>
          </a:bodyPr>
          <a:lstStyle/>
          <a:p>
            <a:pPr algn="just">
              <a:lnSpc>
                <a:spcPct val="150000"/>
              </a:lnSpc>
            </a:pPr>
            <a:r>
              <a:rPr lang="en-US" sz="1600" dirty="0">
                <a:latin typeface="Segoe UI" panose="020B0502040204020203" pitchFamily="34" charset="0"/>
                <a:cs typeface="Segoe UI" panose="020B0502040204020203" pitchFamily="34" charset="0"/>
              </a:rPr>
              <a:t>The Product Catalog Management System enables user to browse products with search by keyword, filtering by price/category, and pagination, while allowing administrator to securely manage the product catalog by adding, editing and deleting the products. The system provides authentication and authorization based on roles, which leads to role-based dashboards, and an intuitive interface for both users and admin. The backend is built using .NET Core Web API with a SQL server database and the frontend is built using React JS for a modern, responsive user experience.</a:t>
            </a:r>
          </a:p>
          <a:p>
            <a:pPr algn="just">
              <a:lnSpc>
                <a:spcPct val="150000"/>
              </a:lnSpc>
            </a:pPr>
            <a:endParaRPr lang="en-US" sz="1200" dirty="0">
              <a:latin typeface="Segoe UI" panose="020B0502040204020203" pitchFamily="34" charset="0"/>
              <a:cs typeface="Segoe UI" panose="020B0502040204020203" pitchFamily="34" charset="0"/>
            </a:endParaRPr>
          </a:p>
          <a:p>
            <a:pPr algn="just">
              <a:lnSpc>
                <a:spcPct val="150000"/>
              </a:lnSpc>
            </a:pPr>
            <a:r>
              <a:rPr lang="en-US" sz="2400" b="1" dirty="0">
                <a:solidFill>
                  <a:srgbClr val="0070C0"/>
                </a:solidFill>
                <a:latin typeface="Segoe UI" panose="020B0502040204020203" pitchFamily="34" charset="0"/>
                <a:cs typeface="Segoe UI" panose="020B0502040204020203" pitchFamily="34" charset="0"/>
              </a:rPr>
              <a:t>Purpose and Scope:</a:t>
            </a:r>
          </a:p>
          <a:p>
            <a:pPr marL="171450" indent="-1714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To provide the centralized platform for managing the product information efficiently.</a:t>
            </a:r>
          </a:p>
          <a:p>
            <a:pPr marL="171450" indent="-1714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To offer customers a simple and fast way to browse and explore products with search and filters.</a:t>
            </a:r>
          </a:p>
          <a:p>
            <a:pPr marL="171450" indent="-1714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To allow admins to add, update, delete the product and their categories.</a:t>
            </a:r>
          </a:p>
          <a:p>
            <a:pPr marL="171450" indent="-1714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To build a scalable, secure, real-world-ready solution using industry-standard full-stack-technologies.</a:t>
            </a:r>
          </a:p>
        </p:txBody>
      </p:sp>
    </p:spTree>
    <p:extLst>
      <p:ext uri="{BB962C8B-B14F-4D97-AF65-F5344CB8AC3E}">
        <p14:creationId xmlns:p14="http://schemas.microsoft.com/office/powerpoint/2010/main" val="378161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8A885-EC69-C0C4-E044-0748CA44A7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C7C2D71-E767-4BC9-D6D8-F19DB9AB3F2A}"/>
              </a:ext>
            </a:extLst>
          </p:cNvPr>
          <p:cNvSpPr txBox="1"/>
          <p:nvPr/>
        </p:nvSpPr>
        <p:spPr>
          <a:xfrm>
            <a:off x="600501" y="76669"/>
            <a:ext cx="6587777" cy="620042"/>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rPr>
              <a:t>Sys</a:t>
            </a:r>
            <a:r>
              <a:rPr lang="en-US" sz="3200" b="1" dirty="0" err="1">
                <a:solidFill>
                  <a:srgbClr val="0070C0"/>
                </a:solidFill>
                <a:latin typeface="Segoe UI" panose="020B0502040204020203" pitchFamily="34" charset="0"/>
                <a:ea typeface="Roboto" panose="02000000000000000000" pitchFamily="2" charset="0"/>
                <a:cs typeface="Segoe UI" panose="020B0502040204020203" pitchFamily="34" charset="0"/>
              </a:rPr>
              <a:t>tem</a:t>
            </a:r>
            <a:r>
              <a:rPr lang="en-US" sz="3200" b="1" dirty="0">
                <a:solidFill>
                  <a:srgbClr val="0070C0"/>
                </a:solidFill>
                <a:latin typeface="Segoe UI" panose="020B0502040204020203" pitchFamily="34" charset="0"/>
                <a:ea typeface="Roboto" panose="02000000000000000000" pitchFamily="2" charset="0"/>
                <a:cs typeface="Segoe UI" panose="020B0502040204020203" pitchFamily="34" charset="0"/>
              </a:rPr>
              <a:t> Architecture </a:t>
            </a:r>
            <a:endPar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pic>
        <p:nvPicPr>
          <p:cNvPr id="4" name="Graphic 3">
            <a:extLst>
              <a:ext uri="{FF2B5EF4-FFF2-40B4-BE49-F238E27FC236}">
                <a16:creationId xmlns:a16="http://schemas.microsoft.com/office/drawing/2014/main" id="{AE4A3E8A-37BF-07D6-B28D-247E517A520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7D0E049D-1D4A-C641-C0D6-FB30A421ED78}"/>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CE778EAB-15CC-B97F-1A4F-D76E68D74515}"/>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619A7C4F-C12E-3262-588F-197300BE0E8A}"/>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B825CC5A-C791-E0D9-EC17-E1CCBA84D778}"/>
              </a:ext>
            </a:extLst>
          </p:cNvPr>
          <p:cNvPicPr>
            <a:picLocks noChangeAspect="1"/>
          </p:cNvPicPr>
          <p:nvPr/>
        </p:nvPicPr>
        <p:blipFill>
          <a:blip r:embed="rId5"/>
          <a:stretch>
            <a:fillRect/>
          </a:stretch>
        </p:blipFill>
        <p:spPr>
          <a:xfrm>
            <a:off x="616544" y="794898"/>
            <a:ext cx="10990996" cy="3529162"/>
          </a:xfrm>
          <a:prstGeom prst="rect">
            <a:avLst/>
          </a:prstGeom>
        </p:spPr>
      </p:pic>
      <p:sp>
        <p:nvSpPr>
          <p:cNvPr id="6" name="TextBox 5">
            <a:extLst>
              <a:ext uri="{FF2B5EF4-FFF2-40B4-BE49-F238E27FC236}">
                <a16:creationId xmlns:a16="http://schemas.microsoft.com/office/drawing/2014/main" id="{F1E57EF8-1848-84F6-A4B0-0D3D33D29E96}"/>
              </a:ext>
            </a:extLst>
          </p:cNvPr>
          <p:cNvSpPr txBox="1"/>
          <p:nvPr/>
        </p:nvSpPr>
        <p:spPr>
          <a:xfrm>
            <a:off x="600502" y="4640239"/>
            <a:ext cx="10918208" cy="115448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React UI Communicates with the backend using Rest APIS.</a:t>
            </a:r>
          </a:p>
          <a:p>
            <a:pPr marL="285750" indent="-2857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Backend handles business logic, Authentication, and database access.</a:t>
            </a:r>
          </a:p>
          <a:p>
            <a:pPr marL="285750" indent="-2857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SQL server stores all persistent data using EF Core and migrations. </a:t>
            </a:r>
          </a:p>
        </p:txBody>
      </p:sp>
    </p:spTree>
    <p:extLst>
      <p:ext uri="{BB962C8B-B14F-4D97-AF65-F5344CB8AC3E}">
        <p14:creationId xmlns:p14="http://schemas.microsoft.com/office/powerpoint/2010/main" val="354150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9D683-69F8-9468-DEEE-952721FD53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BB75EC-3234-0807-0CFF-E182795DF739}"/>
              </a:ext>
            </a:extLst>
          </p:cNvPr>
          <p:cNvSpPr txBox="1"/>
          <p:nvPr/>
        </p:nvSpPr>
        <p:spPr>
          <a:xfrm>
            <a:off x="83403" y="76669"/>
            <a:ext cx="7104876" cy="620042"/>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lang="en-US" sz="3200" b="1" dirty="0">
                <a:solidFill>
                  <a:srgbClr val="0070C0"/>
                </a:solidFill>
                <a:latin typeface="Segoe UI" panose="020B0502040204020203" pitchFamily="34" charset="0"/>
                <a:ea typeface="Roboto" panose="02000000000000000000" pitchFamily="2" charset="0"/>
                <a:cs typeface="Segoe UI" panose="020B0502040204020203" pitchFamily="34" charset="0"/>
              </a:rPr>
              <a:t>  </a:t>
            </a:r>
            <a:r>
              <a:rPr kumimoji="0" lang="en-US" sz="24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rPr>
              <a:t>User Workflow</a:t>
            </a:r>
          </a:p>
        </p:txBody>
      </p:sp>
      <p:pic>
        <p:nvPicPr>
          <p:cNvPr id="4" name="Graphic 3">
            <a:extLst>
              <a:ext uri="{FF2B5EF4-FFF2-40B4-BE49-F238E27FC236}">
                <a16:creationId xmlns:a16="http://schemas.microsoft.com/office/drawing/2014/main" id="{09100152-F38E-21BE-DCA6-61C3BCD5958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66454983-FD70-428F-2648-6884A78FEDF0}"/>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8B5F8948-1094-14D3-5AB9-342B60F524A8}"/>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2A62E5E2-A03D-6994-090C-743822370351}"/>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F2A15063-710A-D06E-380B-B3BB94960677}"/>
              </a:ext>
            </a:extLst>
          </p:cNvPr>
          <p:cNvPicPr>
            <a:picLocks noChangeAspect="1"/>
          </p:cNvPicPr>
          <p:nvPr/>
        </p:nvPicPr>
        <p:blipFill>
          <a:blip r:embed="rId5"/>
          <a:stretch>
            <a:fillRect/>
          </a:stretch>
        </p:blipFill>
        <p:spPr>
          <a:xfrm>
            <a:off x="417095" y="590337"/>
            <a:ext cx="11261557" cy="3527264"/>
          </a:xfrm>
          <a:prstGeom prst="rect">
            <a:avLst/>
          </a:prstGeom>
        </p:spPr>
      </p:pic>
      <p:sp>
        <p:nvSpPr>
          <p:cNvPr id="6" name="TextBox 5">
            <a:extLst>
              <a:ext uri="{FF2B5EF4-FFF2-40B4-BE49-F238E27FC236}">
                <a16:creationId xmlns:a16="http://schemas.microsoft.com/office/drawing/2014/main" id="{02EF31D5-C7C3-EA93-4F3A-AB5CB3CAC1F0}"/>
              </a:ext>
            </a:extLst>
          </p:cNvPr>
          <p:cNvSpPr txBox="1"/>
          <p:nvPr/>
        </p:nvSpPr>
        <p:spPr>
          <a:xfrm>
            <a:off x="417095" y="4172562"/>
            <a:ext cx="11261557" cy="226247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User completes the Signup process, followed by Login where credentials are used to gain secure access to the system.</a:t>
            </a:r>
          </a:p>
          <a:p>
            <a:pPr marL="285750" indent="-2857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Upon successful authentication, the user lands on the User Dashboard, which serves as the central hub for product interaction.</a:t>
            </a:r>
          </a:p>
          <a:p>
            <a:pPr marL="285750" indent="-2857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The user views the main Product List and can utilize a Search function to quickly locate specific items.</a:t>
            </a:r>
          </a:p>
          <a:p>
            <a:pPr marL="285750" indent="-2857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The user actively Filters the product list by criteria like price or category and uses Pagination to navigate through results.</a:t>
            </a:r>
          </a:p>
          <a:p>
            <a:pPr marL="285750" indent="-2857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The user securely ends their session by initiating the Logout process.</a:t>
            </a:r>
          </a:p>
        </p:txBody>
      </p:sp>
    </p:spTree>
    <p:extLst>
      <p:ext uri="{BB962C8B-B14F-4D97-AF65-F5344CB8AC3E}">
        <p14:creationId xmlns:p14="http://schemas.microsoft.com/office/powerpoint/2010/main" val="130589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4E05F-5558-F51D-DB03-4EAA0B50FB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F6C0CAC-1AFC-89D6-916F-8FD4DF33636F}"/>
              </a:ext>
            </a:extLst>
          </p:cNvPr>
          <p:cNvSpPr txBox="1"/>
          <p:nvPr/>
        </p:nvSpPr>
        <p:spPr>
          <a:xfrm>
            <a:off x="83403" y="76669"/>
            <a:ext cx="7104876" cy="585225"/>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kumimoji="0" lang="en-US" sz="24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rPr>
              <a:t>  Admin Workflow</a:t>
            </a:r>
          </a:p>
        </p:txBody>
      </p:sp>
      <p:pic>
        <p:nvPicPr>
          <p:cNvPr id="4" name="Graphic 3">
            <a:extLst>
              <a:ext uri="{FF2B5EF4-FFF2-40B4-BE49-F238E27FC236}">
                <a16:creationId xmlns:a16="http://schemas.microsoft.com/office/drawing/2014/main" id="{EB2B8123-5402-28AC-45BC-C4E1E82E491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A385356B-7D96-1274-3101-DC147CFB4D54}"/>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BEF5E1FC-90BF-FF7D-10D1-D28DE864EF4B}"/>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48A69C22-636C-9CBA-4182-87229D351379}"/>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0A548B33-2C23-8D57-46F4-CDE38178FA9C}"/>
              </a:ext>
            </a:extLst>
          </p:cNvPr>
          <p:cNvPicPr>
            <a:picLocks noChangeAspect="1"/>
          </p:cNvPicPr>
          <p:nvPr/>
        </p:nvPicPr>
        <p:blipFill>
          <a:blip r:embed="rId5"/>
          <a:stretch>
            <a:fillRect/>
          </a:stretch>
        </p:blipFill>
        <p:spPr>
          <a:xfrm>
            <a:off x="764498" y="696712"/>
            <a:ext cx="10253271" cy="3605466"/>
          </a:xfrm>
          <a:prstGeom prst="rect">
            <a:avLst/>
          </a:prstGeom>
        </p:spPr>
      </p:pic>
      <p:sp>
        <p:nvSpPr>
          <p:cNvPr id="6" name="TextBox 5">
            <a:extLst>
              <a:ext uri="{FF2B5EF4-FFF2-40B4-BE49-F238E27FC236}">
                <a16:creationId xmlns:a16="http://schemas.microsoft.com/office/drawing/2014/main" id="{750E68E9-0352-0C1D-25D4-E2878244D415}"/>
              </a:ext>
            </a:extLst>
          </p:cNvPr>
          <p:cNvSpPr txBox="1"/>
          <p:nvPr/>
        </p:nvSpPr>
        <p:spPr>
          <a:xfrm>
            <a:off x="662065" y="4557685"/>
            <a:ext cx="10867869" cy="189314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The Admin must successfully Login via a validation process to gain access to the secure Admin Dashboard.</a:t>
            </a:r>
          </a:p>
          <a:p>
            <a:pPr marL="285750" indent="-2857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From the dashboard, the Admin can perform all essential CRUD (Create, Read, Update, Delete) operations on Products and Categories, utilizing Search, Filter, and Pagination tools to manage the lists efficiently.</a:t>
            </a:r>
          </a:p>
          <a:p>
            <a:pPr marL="285750" indent="-285750" algn="just">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After completing tasks, the Admin ensures system security by initiating and confirming Logout, which terminates the session.</a:t>
            </a:r>
          </a:p>
        </p:txBody>
      </p:sp>
    </p:spTree>
    <p:extLst>
      <p:ext uri="{BB962C8B-B14F-4D97-AF65-F5344CB8AC3E}">
        <p14:creationId xmlns:p14="http://schemas.microsoft.com/office/powerpoint/2010/main" val="209245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F9DF8-EFD7-21A2-2D42-40962AED71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8AC0CAA-2150-7D5C-0539-B93E35B26B2B}"/>
              </a:ext>
            </a:extLst>
          </p:cNvPr>
          <p:cNvSpPr txBox="1"/>
          <p:nvPr/>
        </p:nvSpPr>
        <p:spPr>
          <a:xfrm>
            <a:off x="83403" y="76669"/>
            <a:ext cx="7104876" cy="620042"/>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rPr>
              <a:t>Technologies</a:t>
            </a:r>
          </a:p>
        </p:txBody>
      </p:sp>
      <p:pic>
        <p:nvPicPr>
          <p:cNvPr id="4" name="Graphic 3">
            <a:extLst>
              <a:ext uri="{FF2B5EF4-FFF2-40B4-BE49-F238E27FC236}">
                <a16:creationId xmlns:a16="http://schemas.microsoft.com/office/drawing/2014/main" id="{393A46D6-528E-CD53-A100-975EAA4411F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34E368B1-1CA5-5D07-D7A4-433E4FD95F69}"/>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57D736D0-1929-E6E6-F2BB-844A766BF26F}"/>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E8FE7CF3-B742-D41E-E7E6-AEEF0F3280C5}"/>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1567D930-18F9-E5D5-BD7A-C0DD722EAAAA}"/>
              </a:ext>
            </a:extLst>
          </p:cNvPr>
          <p:cNvSpPr txBox="1"/>
          <p:nvPr/>
        </p:nvSpPr>
        <p:spPr>
          <a:xfrm>
            <a:off x="389744" y="764327"/>
            <a:ext cx="3837482" cy="1719894"/>
          </a:xfrm>
          <a:prstGeom prst="rect">
            <a:avLst/>
          </a:prstGeom>
          <a:noFill/>
        </p:spPr>
        <p:txBody>
          <a:bodyPr wrap="square" rtlCol="0">
            <a:spAutoFit/>
          </a:bodyPr>
          <a:lstStyle/>
          <a:p>
            <a:pPr>
              <a:lnSpc>
                <a:spcPct val="150000"/>
              </a:lnSpc>
            </a:pPr>
            <a:r>
              <a:rPr lang="en-US" sz="1200" b="1" dirty="0">
                <a:latin typeface="Segoe UI" panose="020B0502040204020203" pitchFamily="34" charset="0"/>
                <a:cs typeface="Segoe UI" panose="020B0502040204020203" pitchFamily="34" charset="0"/>
              </a:rPr>
              <a:t>Frontend Technologies</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React JS–Component based UI framework</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React Router DOM-Navigation and routing</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Context API- State Management</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Axios-HTTP request to backend</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HTML5,CSS,JavaScript(ES6)</a:t>
            </a:r>
          </a:p>
        </p:txBody>
      </p:sp>
      <p:sp>
        <p:nvSpPr>
          <p:cNvPr id="5" name="TextBox 4">
            <a:extLst>
              <a:ext uri="{FF2B5EF4-FFF2-40B4-BE49-F238E27FC236}">
                <a16:creationId xmlns:a16="http://schemas.microsoft.com/office/drawing/2014/main" id="{FE5551C1-D51F-91DE-B223-9CC14A7AF965}"/>
              </a:ext>
            </a:extLst>
          </p:cNvPr>
          <p:cNvSpPr txBox="1"/>
          <p:nvPr/>
        </p:nvSpPr>
        <p:spPr>
          <a:xfrm>
            <a:off x="389744" y="2551837"/>
            <a:ext cx="3957404" cy="2550891"/>
          </a:xfrm>
          <a:prstGeom prst="rect">
            <a:avLst/>
          </a:prstGeom>
          <a:noFill/>
        </p:spPr>
        <p:txBody>
          <a:bodyPr wrap="square" rtlCol="0">
            <a:spAutoFit/>
          </a:bodyPr>
          <a:lstStyle/>
          <a:p>
            <a:pPr>
              <a:lnSpc>
                <a:spcPct val="150000"/>
              </a:lnSpc>
            </a:pPr>
            <a:r>
              <a:rPr lang="en-US" sz="1200" b="1" dirty="0">
                <a:latin typeface="Segoe UI" panose="020B0502040204020203" pitchFamily="34" charset="0"/>
                <a:cs typeface="Segoe UI" panose="020B0502040204020203" pitchFamily="34" charset="0"/>
              </a:rPr>
              <a:t>Backend Technologies</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.NET Core Web API-RESTful API development</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Entity Framework Core(Code-first)-ORM for database operations</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Auto Mapper-Mapping between Models and DTOs</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JWT Authentication-Secure login and role-based access</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CORS-Communication between React and .NET backend</a:t>
            </a:r>
          </a:p>
        </p:txBody>
      </p:sp>
      <p:sp>
        <p:nvSpPr>
          <p:cNvPr id="6" name="TextBox 5">
            <a:extLst>
              <a:ext uri="{FF2B5EF4-FFF2-40B4-BE49-F238E27FC236}">
                <a16:creationId xmlns:a16="http://schemas.microsoft.com/office/drawing/2014/main" id="{B3121EC8-2040-5C2A-A84C-FCCA5CBCE924}"/>
              </a:ext>
            </a:extLst>
          </p:cNvPr>
          <p:cNvSpPr txBox="1"/>
          <p:nvPr/>
        </p:nvSpPr>
        <p:spPr>
          <a:xfrm>
            <a:off x="374754" y="5114193"/>
            <a:ext cx="3722558" cy="1442896"/>
          </a:xfrm>
          <a:prstGeom prst="rect">
            <a:avLst/>
          </a:prstGeom>
          <a:noFill/>
        </p:spPr>
        <p:txBody>
          <a:bodyPr wrap="square" rtlCol="0">
            <a:spAutoFit/>
          </a:bodyPr>
          <a:lstStyle/>
          <a:p>
            <a:pPr>
              <a:lnSpc>
                <a:spcPct val="150000"/>
              </a:lnSpc>
            </a:pPr>
            <a:r>
              <a:rPr lang="en-US" sz="1200" b="1" dirty="0">
                <a:latin typeface="Segoe UI" panose="020B0502040204020203" pitchFamily="34" charset="0"/>
                <a:cs typeface="Segoe UI" panose="020B0502040204020203" pitchFamily="34" charset="0"/>
              </a:rPr>
              <a:t>Database</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SQL Server-Persistent User, Product and Category Data</a:t>
            </a:r>
          </a:p>
          <a:p>
            <a:pPr marL="285750" indent="-285750">
              <a:lnSpc>
                <a:spcPct val="150000"/>
              </a:lnSpc>
              <a:buFont typeface="Arial" panose="020B0604020202020204" pitchFamily="34" charset="0"/>
              <a:buChar char="•"/>
            </a:pPr>
            <a:r>
              <a:rPr lang="en-US" sz="1200" dirty="0">
                <a:latin typeface="Segoe UI" panose="020B0502040204020203" pitchFamily="34" charset="0"/>
                <a:cs typeface="Segoe UI" panose="020B0502040204020203" pitchFamily="34" charset="0"/>
              </a:rPr>
              <a:t>EF Core Migrations-Database schema creation and updates</a:t>
            </a:r>
          </a:p>
        </p:txBody>
      </p:sp>
      <p:pic>
        <p:nvPicPr>
          <p:cNvPr id="7" name="Picture 6">
            <a:extLst>
              <a:ext uri="{FF2B5EF4-FFF2-40B4-BE49-F238E27FC236}">
                <a16:creationId xmlns:a16="http://schemas.microsoft.com/office/drawing/2014/main" id="{B1AFCC95-023D-C4BD-0884-7D01800CAC86}"/>
              </a:ext>
            </a:extLst>
          </p:cNvPr>
          <p:cNvPicPr>
            <a:picLocks noChangeAspect="1"/>
          </p:cNvPicPr>
          <p:nvPr/>
        </p:nvPicPr>
        <p:blipFill>
          <a:blip r:embed="rId5"/>
          <a:stretch>
            <a:fillRect/>
          </a:stretch>
        </p:blipFill>
        <p:spPr>
          <a:xfrm>
            <a:off x="5600157" y="770163"/>
            <a:ext cx="2364619" cy="1536535"/>
          </a:xfrm>
          <a:prstGeom prst="rect">
            <a:avLst/>
          </a:prstGeom>
        </p:spPr>
      </p:pic>
      <p:pic>
        <p:nvPicPr>
          <p:cNvPr id="8" name="Picture 7">
            <a:extLst>
              <a:ext uri="{FF2B5EF4-FFF2-40B4-BE49-F238E27FC236}">
                <a16:creationId xmlns:a16="http://schemas.microsoft.com/office/drawing/2014/main" id="{EAAA5D4F-9EDC-6F6C-3116-540728ACA7B1}"/>
              </a:ext>
            </a:extLst>
          </p:cNvPr>
          <p:cNvPicPr>
            <a:picLocks noChangeAspect="1"/>
          </p:cNvPicPr>
          <p:nvPr/>
        </p:nvPicPr>
        <p:blipFill>
          <a:blip r:embed="rId6"/>
          <a:stretch>
            <a:fillRect/>
          </a:stretch>
        </p:blipFill>
        <p:spPr>
          <a:xfrm>
            <a:off x="9668657" y="2852706"/>
            <a:ext cx="1499128" cy="1055832"/>
          </a:xfrm>
          <a:prstGeom prst="rect">
            <a:avLst/>
          </a:prstGeom>
        </p:spPr>
      </p:pic>
      <p:pic>
        <p:nvPicPr>
          <p:cNvPr id="11" name="Picture 10">
            <a:extLst>
              <a:ext uri="{FF2B5EF4-FFF2-40B4-BE49-F238E27FC236}">
                <a16:creationId xmlns:a16="http://schemas.microsoft.com/office/drawing/2014/main" id="{7AA2E09C-71CF-DE59-79C4-8AD310C160CC}"/>
              </a:ext>
            </a:extLst>
          </p:cNvPr>
          <p:cNvPicPr>
            <a:picLocks noChangeAspect="1"/>
          </p:cNvPicPr>
          <p:nvPr/>
        </p:nvPicPr>
        <p:blipFill>
          <a:blip r:embed="rId7"/>
          <a:stretch>
            <a:fillRect/>
          </a:stretch>
        </p:blipFill>
        <p:spPr>
          <a:xfrm>
            <a:off x="9594308" y="966525"/>
            <a:ext cx="1647825" cy="1406860"/>
          </a:xfrm>
          <a:prstGeom prst="rect">
            <a:avLst/>
          </a:prstGeom>
        </p:spPr>
      </p:pic>
      <p:pic>
        <p:nvPicPr>
          <p:cNvPr id="14" name="Picture 13">
            <a:extLst>
              <a:ext uri="{FF2B5EF4-FFF2-40B4-BE49-F238E27FC236}">
                <a16:creationId xmlns:a16="http://schemas.microsoft.com/office/drawing/2014/main" id="{AF7E1835-026B-78B5-CE08-177185AD8387}"/>
              </a:ext>
            </a:extLst>
          </p:cNvPr>
          <p:cNvPicPr>
            <a:picLocks noChangeAspect="1"/>
          </p:cNvPicPr>
          <p:nvPr/>
        </p:nvPicPr>
        <p:blipFill>
          <a:blip r:embed="rId8"/>
          <a:stretch>
            <a:fillRect/>
          </a:stretch>
        </p:blipFill>
        <p:spPr>
          <a:xfrm>
            <a:off x="9973456" y="4542620"/>
            <a:ext cx="1359221" cy="1219200"/>
          </a:xfrm>
          <a:prstGeom prst="rect">
            <a:avLst/>
          </a:prstGeom>
        </p:spPr>
      </p:pic>
      <p:pic>
        <p:nvPicPr>
          <p:cNvPr id="15" name="Picture 14">
            <a:extLst>
              <a:ext uri="{FF2B5EF4-FFF2-40B4-BE49-F238E27FC236}">
                <a16:creationId xmlns:a16="http://schemas.microsoft.com/office/drawing/2014/main" id="{917C81D6-F8F3-D67C-9BD6-36D5EFDA0187}"/>
              </a:ext>
            </a:extLst>
          </p:cNvPr>
          <p:cNvPicPr>
            <a:picLocks noChangeAspect="1"/>
          </p:cNvPicPr>
          <p:nvPr/>
        </p:nvPicPr>
        <p:blipFill>
          <a:blip r:embed="rId9"/>
          <a:stretch>
            <a:fillRect/>
          </a:stretch>
        </p:blipFill>
        <p:spPr>
          <a:xfrm>
            <a:off x="5927420" y="4583940"/>
            <a:ext cx="3228975" cy="1219200"/>
          </a:xfrm>
          <a:prstGeom prst="rect">
            <a:avLst/>
          </a:prstGeom>
        </p:spPr>
      </p:pic>
      <p:pic>
        <p:nvPicPr>
          <p:cNvPr id="16" name="Picture 15">
            <a:extLst>
              <a:ext uri="{FF2B5EF4-FFF2-40B4-BE49-F238E27FC236}">
                <a16:creationId xmlns:a16="http://schemas.microsoft.com/office/drawing/2014/main" id="{DE9786CB-EE8D-0C55-E4FF-A056B180D45C}"/>
              </a:ext>
            </a:extLst>
          </p:cNvPr>
          <p:cNvPicPr>
            <a:picLocks noChangeAspect="1"/>
          </p:cNvPicPr>
          <p:nvPr/>
        </p:nvPicPr>
        <p:blipFill>
          <a:blip r:embed="rId10"/>
          <a:stretch>
            <a:fillRect/>
          </a:stretch>
        </p:blipFill>
        <p:spPr>
          <a:xfrm>
            <a:off x="5958123" y="2825538"/>
            <a:ext cx="1886731" cy="1140254"/>
          </a:xfrm>
          <a:prstGeom prst="rect">
            <a:avLst/>
          </a:prstGeom>
        </p:spPr>
      </p:pic>
    </p:spTree>
    <p:extLst>
      <p:ext uri="{BB962C8B-B14F-4D97-AF65-F5344CB8AC3E}">
        <p14:creationId xmlns:p14="http://schemas.microsoft.com/office/powerpoint/2010/main" val="188349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3FE43-7D1E-6F37-EBD8-C4444521AB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E8030F-4208-43DC-FBBD-AC0F0A29E659}"/>
              </a:ext>
            </a:extLst>
          </p:cNvPr>
          <p:cNvSpPr txBox="1"/>
          <p:nvPr/>
        </p:nvSpPr>
        <p:spPr>
          <a:xfrm>
            <a:off x="83403" y="76669"/>
            <a:ext cx="7104876" cy="620042"/>
          </a:xfrm>
          <a:prstGeom prst="rect">
            <a:avLst/>
          </a:prstGeom>
          <a:noFill/>
        </p:spPr>
        <p:txBody>
          <a:bodyPr wrap="square">
            <a:spAutoFit/>
          </a:bodyPr>
          <a:lstStyle/>
          <a:p>
            <a:pPr marL="0" marR="0" lvl="0" indent="0" algn="l" defTabSz="914332" rtl="0" eaLnBrk="1" fontAlgn="auto" latinLnBrk="0" hangingPunct="1">
              <a:lnSpc>
                <a:spcPts val="4400"/>
              </a:lnSpc>
              <a:spcBef>
                <a:spcPts val="0"/>
              </a:spcBef>
              <a:spcAft>
                <a:spcPts val="0"/>
              </a:spcAft>
              <a:buClrTx/>
              <a:buSzTx/>
              <a:buFontTx/>
              <a:buNone/>
              <a:tabLst>
                <a:tab pos="2247732" algn="l"/>
              </a:tabLst>
              <a:defRPr/>
            </a:pPr>
            <a:r>
              <a:rPr lang="en-US" sz="3200" b="1" dirty="0">
                <a:solidFill>
                  <a:srgbClr val="0070C0"/>
                </a:solidFill>
                <a:latin typeface="Segoe UI" panose="020B0502040204020203" pitchFamily="34" charset="0"/>
                <a:ea typeface="Roboto" panose="02000000000000000000" pitchFamily="2" charset="0"/>
                <a:cs typeface="Segoe UI" panose="020B0502040204020203" pitchFamily="34" charset="0"/>
              </a:rPr>
              <a:t>  Database Design</a:t>
            </a:r>
            <a:endParaRPr kumimoji="0" lang="en-US" sz="3200" b="1" i="0" u="none" strike="noStrike" kern="1200" cap="none" spc="0" normalizeH="0" baseline="0" noProof="0" dirty="0">
              <a:ln>
                <a:noFill/>
              </a:ln>
              <a:solidFill>
                <a:srgbClr val="0070C0"/>
              </a:solidFill>
              <a:effectLst/>
              <a:uLnTx/>
              <a:uFillTx/>
              <a:latin typeface="Segoe UI" panose="020B0502040204020203" pitchFamily="34" charset="0"/>
              <a:ea typeface="Roboto" panose="02000000000000000000" pitchFamily="2" charset="0"/>
              <a:cs typeface="Segoe UI" panose="020B0502040204020203" pitchFamily="34" charset="0"/>
            </a:endParaRPr>
          </a:p>
        </p:txBody>
      </p:sp>
      <p:pic>
        <p:nvPicPr>
          <p:cNvPr id="4" name="Graphic 3">
            <a:extLst>
              <a:ext uri="{FF2B5EF4-FFF2-40B4-BE49-F238E27FC236}">
                <a16:creationId xmlns:a16="http://schemas.microsoft.com/office/drawing/2014/main" id="{5BBCC7AB-66D9-A720-208A-899D00AB2BA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8206" y="171779"/>
            <a:ext cx="1108943" cy="214911"/>
          </a:xfrm>
          <a:prstGeom prst="rect">
            <a:avLst/>
          </a:prstGeom>
        </p:spPr>
      </p:pic>
      <p:grpSp>
        <p:nvGrpSpPr>
          <p:cNvPr id="13" name="Group 12">
            <a:extLst>
              <a:ext uri="{FF2B5EF4-FFF2-40B4-BE49-F238E27FC236}">
                <a16:creationId xmlns:a16="http://schemas.microsoft.com/office/drawing/2014/main" id="{06E33096-1C83-280B-BA3F-F6942385E065}"/>
              </a:ext>
            </a:extLst>
          </p:cNvPr>
          <p:cNvGrpSpPr/>
          <p:nvPr/>
        </p:nvGrpSpPr>
        <p:grpSpPr>
          <a:xfrm>
            <a:off x="5" y="6505793"/>
            <a:ext cx="12191999" cy="352231"/>
            <a:chOff x="1" y="6505770"/>
            <a:chExt cx="12191998" cy="352230"/>
          </a:xfrm>
        </p:grpSpPr>
        <p:sp>
          <p:nvSpPr>
            <p:cNvPr id="26" name="TextBox 25">
              <a:extLst>
                <a:ext uri="{FF2B5EF4-FFF2-40B4-BE49-F238E27FC236}">
                  <a16:creationId xmlns:a16="http://schemas.microsoft.com/office/drawing/2014/main" id="{028471B5-CC6D-1084-A31E-FE8A1580BCA2}"/>
                </a:ext>
              </a:extLst>
            </p:cNvPr>
            <p:cNvSpPr txBox="1"/>
            <p:nvPr/>
          </p:nvSpPr>
          <p:spPr>
            <a:xfrm>
              <a:off x="4650097" y="6505770"/>
              <a:ext cx="2891807" cy="254044"/>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Roboto" panose="02000000000000000000" pitchFamily="2" charset="0"/>
                  <a:cs typeface="Segoe UI" panose="020B0502040204020203" pitchFamily="34" charset="0"/>
                </a:rPr>
                <a:t>WinWire © 2025, All Rights Reserved.</a:t>
              </a:r>
            </a:p>
          </p:txBody>
        </p:sp>
        <p:sp>
          <p:nvSpPr>
            <p:cNvPr id="32" name="Rectangle 31">
              <a:extLst>
                <a:ext uri="{FF2B5EF4-FFF2-40B4-BE49-F238E27FC236}">
                  <a16:creationId xmlns:a16="http://schemas.microsoft.com/office/drawing/2014/main" id="{BDC35B4F-C982-8745-2A68-919E30811D82}"/>
                </a:ext>
              </a:extLst>
            </p:cNvPr>
            <p:cNvSpPr/>
            <p:nvPr/>
          </p:nvSpPr>
          <p:spPr>
            <a:xfrm flipV="1">
              <a:off x="1" y="6814775"/>
              <a:ext cx="12191998" cy="43225"/>
            </a:xfrm>
            <a:prstGeom prst="rect">
              <a:avLst/>
            </a:prstGeom>
            <a:gradFill flip="none" rotWithShape="1">
              <a:gsLst>
                <a:gs pos="0">
                  <a:srgbClr val="00AEEF"/>
                </a:gs>
                <a:gs pos="100000">
                  <a:srgbClr val="01204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IN"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4703C5FE-12DF-8BE9-04A7-1011FA504297}"/>
              </a:ext>
            </a:extLst>
          </p:cNvPr>
          <p:cNvSpPr txBox="1"/>
          <p:nvPr/>
        </p:nvSpPr>
        <p:spPr>
          <a:xfrm>
            <a:off x="194872" y="884420"/>
            <a:ext cx="7347036" cy="923330"/>
          </a:xfrm>
          <a:prstGeom prst="rect">
            <a:avLst/>
          </a:prstGeom>
          <a:noFill/>
        </p:spPr>
        <p:txBody>
          <a:bodyPr wrap="square" rtlCol="0">
            <a:spAutoFit/>
          </a:bodyPr>
          <a:lstStyle/>
          <a:p>
            <a:endParaRPr lang="en-US" dirty="0"/>
          </a:p>
          <a:p>
            <a:pPr marL="342900" indent="-342900">
              <a:buAutoNum type="arabicPeriod"/>
            </a:pPr>
            <a:endParaRPr lang="en-US" dirty="0"/>
          </a:p>
          <a:p>
            <a:pPr marL="342900" indent="-342900">
              <a:buAutoNum type="arabicPeriod"/>
            </a:pPr>
            <a:endParaRPr lang="en-US" dirty="0"/>
          </a:p>
        </p:txBody>
      </p:sp>
      <p:pic>
        <p:nvPicPr>
          <p:cNvPr id="6" name="Picture 5" descr="A screenshot of a computer&#10;&#10;AI-generated content may be incorrect.">
            <a:extLst>
              <a:ext uri="{FF2B5EF4-FFF2-40B4-BE49-F238E27FC236}">
                <a16:creationId xmlns:a16="http://schemas.microsoft.com/office/drawing/2014/main" id="{58A77AEF-79ED-CA48-BA47-576AEA8DFC09}"/>
              </a:ext>
            </a:extLst>
          </p:cNvPr>
          <p:cNvPicPr>
            <a:picLocks noChangeAspect="1"/>
          </p:cNvPicPr>
          <p:nvPr/>
        </p:nvPicPr>
        <p:blipFill>
          <a:blip r:embed="rId5"/>
          <a:srcRect b="5709"/>
          <a:stretch>
            <a:fillRect/>
          </a:stretch>
        </p:blipFill>
        <p:spPr>
          <a:xfrm>
            <a:off x="659567" y="884420"/>
            <a:ext cx="10118639" cy="3069185"/>
          </a:xfrm>
          <a:prstGeom prst="rect">
            <a:avLst/>
          </a:prstGeom>
        </p:spPr>
      </p:pic>
      <p:sp>
        <p:nvSpPr>
          <p:cNvPr id="7" name="TextBox 6">
            <a:extLst>
              <a:ext uri="{FF2B5EF4-FFF2-40B4-BE49-F238E27FC236}">
                <a16:creationId xmlns:a16="http://schemas.microsoft.com/office/drawing/2014/main" id="{F7536AE3-05D1-10A1-0935-F9EBF280CE56}"/>
              </a:ext>
            </a:extLst>
          </p:cNvPr>
          <p:cNvSpPr txBox="1"/>
          <p:nvPr/>
        </p:nvSpPr>
        <p:spPr>
          <a:xfrm>
            <a:off x="347297" y="4680918"/>
            <a:ext cx="10430909" cy="1754326"/>
          </a:xfrm>
          <a:prstGeom prst="rect">
            <a:avLst/>
          </a:prstGeom>
          <a:noFill/>
        </p:spPr>
        <p:txBody>
          <a:bodyPr wrap="square" rtlCol="0">
            <a:spAutoFit/>
          </a:bodyPr>
          <a:lstStyle/>
          <a:p>
            <a:pPr marL="342900" indent="-342900">
              <a:lnSpc>
                <a:spcPct val="150000"/>
              </a:lnSpc>
              <a:buFont typeface="+mj-lt"/>
              <a:buAutoNum type="arabicPeriod"/>
            </a:pPr>
            <a:r>
              <a:rPr lang="en-US" sz="1200" b="1" dirty="0">
                <a:latin typeface="Segoe UI" panose="020B0502040204020203" pitchFamily="34" charset="0"/>
                <a:cs typeface="Segoe UI" panose="020B0502040204020203" pitchFamily="34" charset="0"/>
              </a:rPr>
              <a:t>Products Table :</a:t>
            </a:r>
            <a:r>
              <a:rPr lang="en-US" sz="1200" dirty="0">
                <a:latin typeface="Segoe UI" panose="020B0502040204020203" pitchFamily="34" charset="0"/>
                <a:cs typeface="Segoe UI" panose="020B0502040204020203" pitchFamily="34" charset="0"/>
              </a:rPr>
              <a:t> Stores product information such as name, description, price, and image URL. The </a:t>
            </a:r>
            <a:r>
              <a:rPr lang="en-US" sz="1200" dirty="0" err="1">
                <a:latin typeface="Segoe UI" panose="020B0502040204020203" pitchFamily="34" charset="0"/>
                <a:cs typeface="Segoe UI" panose="020B0502040204020203" pitchFamily="34" charset="0"/>
              </a:rPr>
              <a:t>CategoryId</a:t>
            </a:r>
            <a:r>
              <a:rPr lang="en-US" sz="1200" dirty="0">
                <a:latin typeface="Segoe UI" panose="020B0502040204020203" pitchFamily="34" charset="0"/>
                <a:cs typeface="Segoe UI" panose="020B0502040204020203" pitchFamily="34" charset="0"/>
              </a:rPr>
              <a:t> field establishes a one-to-many relationship with Categories.(1 Category – Many products)</a:t>
            </a:r>
          </a:p>
          <a:p>
            <a:pPr marL="342900" indent="-342900">
              <a:lnSpc>
                <a:spcPct val="150000"/>
              </a:lnSpc>
              <a:buFont typeface="+mj-lt"/>
              <a:buAutoNum type="arabicPeriod"/>
            </a:pPr>
            <a:r>
              <a:rPr lang="en-US" sz="1200" b="1" dirty="0">
                <a:latin typeface="Segoe UI" panose="020B0502040204020203" pitchFamily="34" charset="0"/>
                <a:cs typeface="Segoe UI" panose="020B0502040204020203" pitchFamily="34" charset="0"/>
              </a:rPr>
              <a:t>Users Table : </a:t>
            </a:r>
            <a:r>
              <a:rPr lang="en-US" sz="1200" dirty="0">
                <a:latin typeface="Segoe UI" panose="020B0502040204020203" pitchFamily="34" charset="0"/>
                <a:cs typeface="Segoe UI" panose="020B0502040204020203" pitchFamily="34" charset="0"/>
              </a:rPr>
              <a:t>Stores all registered users, including both Admin and Customers. Role-based authorization is handled at the API level, so the Users table remains independent.</a:t>
            </a:r>
          </a:p>
          <a:p>
            <a:pPr marL="342900" indent="-342900">
              <a:lnSpc>
                <a:spcPct val="150000"/>
              </a:lnSpc>
              <a:buFont typeface="+mj-lt"/>
              <a:buAutoNum type="arabicPeriod"/>
            </a:pPr>
            <a:r>
              <a:rPr lang="en-US" sz="1200" b="1" dirty="0">
                <a:latin typeface="Segoe UI" panose="020B0502040204020203" pitchFamily="34" charset="0"/>
                <a:cs typeface="Segoe UI" panose="020B0502040204020203" pitchFamily="34" charset="0"/>
              </a:rPr>
              <a:t>Categories Table : </a:t>
            </a:r>
            <a:r>
              <a:rPr lang="en-US" sz="1200" dirty="0">
                <a:latin typeface="Segoe UI" panose="020B0502040204020203" pitchFamily="34" charset="0"/>
                <a:cs typeface="Segoe UI" panose="020B0502040204020203" pitchFamily="34" charset="0"/>
              </a:rPr>
              <a:t>Maintains product categories. Each category can have multiple products.</a:t>
            </a:r>
          </a:p>
          <a:p>
            <a:endParaRPr lang="en-US" dirty="0"/>
          </a:p>
        </p:txBody>
      </p:sp>
      <p:sp>
        <p:nvSpPr>
          <p:cNvPr id="8" name="TextBox 7">
            <a:extLst>
              <a:ext uri="{FF2B5EF4-FFF2-40B4-BE49-F238E27FC236}">
                <a16:creationId xmlns:a16="http://schemas.microsoft.com/office/drawing/2014/main" id="{DA48E943-23CE-DE52-F53E-154CF53D9666}"/>
              </a:ext>
            </a:extLst>
          </p:cNvPr>
          <p:cNvSpPr txBox="1"/>
          <p:nvPr/>
        </p:nvSpPr>
        <p:spPr>
          <a:xfrm>
            <a:off x="347297" y="3953605"/>
            <a:ext cx="10178599" cy="611899"/>
          </a:xfrm>
          <a:prstGeom prst="rect">
            <a:avLst/>
          </a:prstGeom>
          <a:noFill/>
        </p:spPr>
        <p:txBody>
          <a:bodyPr wrap="square" rtlCol="0">
            <a:spAutoFit/>
          </a:bodyPr>
          <a:lstStyle/>
          <a:p>
            <a:pPr>
              <a:lnSpc>
                <a:spcPct val="150000"/>
              </a:lnSpc>
            </a:pPr>
            <a:r>
              <a:rPr lang="en-US" sz="1200" dirty="0">
                <a:latin typeface="Segoe UI" panose="020B0502040204020203" pitchFamily="34" charset="0"/>
                <a:cs typeface="Segoe UI" panose="020B0502040204020203" pitchFamily="34" charset="0"/>
              </a:rPr>
              <a:t>The database consists of three main tables — Users, Categories, and Products — designed using the Entity Framework Core Code-First approach . It supports user authentication, role-based access, and category-based product management.</a:t>
            </a:r>
          </a:p>
        </p:txBody>
      </p:sp>
    </p:spTree>
    <p:extLst>
      <p:ext uri="{BB962C8B-B14F-4D97-AF65-F5344CB8AC3E}">
        <p14:creationId xmlns:p14="http://schemas.microsoft.com/office/powerpoint/2010/main" val="13177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0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Office Theme">
  <a:themeElements>
    <a:clrScheme name="Custom 1">
      <a:dk1>
        <a:sysClr val="windowText" lastClr="000000"/>
      </a:dk1>
      <a:lt1>
        <a:sysClr val="window" lastClr="FFFFFF"/>
      </a:lt1>
      <a:dk2>
        <a:srgbClr val="44546A"/>
      </a:dk2>
      <a:lt2>
        <a:srgbClr val="E7E6E6"/>
      </a:lt2>
      <a:accent1>
        <a:srgbClr val="018DC8"/>
      </a:accent1>
      <a:accent2>
        <a:srgbClr val="023C67"/>
      </a:accent2>
      <a:accent3>
        <a:srgbClr val="C1250F"/>
      </a:accent3>
      <a:accent4>
        <a:srgbClr val="7F7F7F"/>
      </a:accent4>
      <a:accent5>
        <a:srgbClr val="BFBFBF"/>
      </a:accent5>
      <a:accent6>
        <a:srgbClr val="70AD47"/>
      </a:accent6>
      <a:hlink>
        <a:srgbClr val="0563C1"/>
      </a:hlink>
      <a:folHlink>
        <a:srgbClr val="954F72"/>
      </a:folHlink>
    </a:clrScheme>
    <a:fontScheme name="Custom 2">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3360</TotalTime>
  <Words>1206</Words>
  <Application>Microsoft Office PowerPoint</Application>
  <PresentationFormat>Widescreen</PresentationFormat>
  <Paragraphs>126</Paragraphs>
  <Slides>17</Slides>
  <Notes>16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Aptos</vt:lpstr>
      <vt:lpstr>Aptos Display</vt:lpstr>
      <vt:lpstr>Arial</vt:lpstr>
      <vt:lpstr>Calibri</vt:lpstr>
      <vt:lpstr>Gill Sans</vt:lpstr>
      <vt:lpstr>Segoe UI</vt:lpstr>
      <vt:lpstr>10_Office Theme</vt:lpstr>
      <vt:lpstr>11_Office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Tanisha</dc:creator>
  <cp:lastModifiedBy>Rajesh Krishnappa</cp:lastModifiedBy>
  <cp:revision>202</cp:revision>
  <dcterms:created xsi:type="dcterms:W3CDTF">2023-08-28T10:24:50Z</dcterms:created>
  <dcterms:modified xsi:type="dcterms:W3CDTF">2025-11-28T19:05:14Z</dcterms:modified>
</cp:coreProperties>
</file>